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slideLayouts/slideLayout60.xml" ContentType="application/vnd.openxmlformats-officedocument.presentationml.slideLayout+xml"/>
  <Override PartName="/ppt/theme/theme4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78" r:id="rId1"/>
    <p:sldMasterId id="2147484006" r:id="rId2"/>
    <p:sldMasterId id="2147484008" r:id="rId3"/>
    <p:sldMasterId id="2147484042" r:id="rId4"/>
    <p:sldMasterId id="2147484617" r:id="rId5"/>
  </p:sldMasterIdLst>
  <p:notesMasterIdLst>
    <p:notesMasterId r:id="rId80"/>
  </p:notesMasterIdLst>
  <p:sldIdLst>
    <p:sldId id="256" r:id="rId6"/>
    <p:sldId id="258" r:id="rId7"/>
    <p:sldId id="259" r:id="rId8"/>
    <p:sldId id="257" r:id="rId9"/>
    <p:sldId id="260" r:id="rId10"/>
    <p:sldId id="268" r:id="rId11"/>
    <p:sldId id="269" r:id="rId12"/>
    <p:sldId id="306" r:id="rId13"/>
    <p:sldId id="311" r:id="rId14"/>
    <p:sldId id="312" r:id="rId15"/>
    <p:sldId id="313" r:id="rId16"/>
    <p:sldId id="265" r:id="rId17"/>
    <p:sldId id="266" r:id="rId18"/>
    <p:sldId id="273" r:id="rId19"/>
    <p:sldId id="295" r:id="rId20"/>
    <p:sldId id="298" r:id="rId21"/>
    <p:sldId id="296" r:id="rId22"/>
    <p:sldId id="297" r:id="rId23"/>
    <p:sldId id="274" r:id="rId24"/>
    <p:sldId id="275" r:id="rId25"/>
    <p:sldId id="278" r:id="rId26"/>
    <p:sldId id="314" r:id="rId27"/>
    <p:sldId id="315" r:id="rId28"/>
    <p:sldId id="316" r:id="rId29"/>
    <p:sldId id="319" r:id="rId30"/>
    <p:sldId id="320" r:id="rId31"/>
    <p:sldId id="286" r:id="rId32"/>
    <p:sldId id="317" r:id="rId33"/>
    <p:sldId id="318" r:id="rId34"/>
    <p:sldId id="279" r:id="rId35"/>
    <p:sldId id="321" r:id="rId36"/>
    <p:sldId id="288" r:id="rId37"/>
    <p:sldId id="272" r:id="rId38"/>
    <p:sldId id="281" r:id="rId39"/>
    <p:sldId id="285" r:id="rId40"/>
    <p:sldId id="282" r:id="rId41"/>
    <p:sldId id="322" r:id="rId42"/>
    <p:sldId id="323" r:id="rId43"/>
    <p:sldId id="280" r:id="rId44"/>
    <p:sldId id="324" r:id="rId45"/>
    <p:sldId id="325" r:id="rId46"/>
    <p:sldId id="294" r:id="rId47"/>
    <p:sldId id="271" r:id="rId48"/>
    <p:sldId id="289" r:id="rId49"/>
    <p:sldId id="326" r:id="rId50"/>
    <p:sldId id="292" r:id="rId51"/>
    <p:sldId id="327" r:id="rId52"/>
    <p:sldId id="328" r:id="rId53"/>
    <p:sldId id="293" r:id="rId54"/>
    <p:sldId id="329" r:id="rId55"/>
    <p:sldId id="330" r:id="rId56"/>
    <p:sldId id="290" r:id="rId57"/>
    <p:sldId id="291" r:id="rId58"/>
    <p:sldId id="331" r:id="rId59"/>
    <p:sldId id="270" r:id="rId60"/>
    <p:sldId id="300" r:id="rId61"/>
    <p:sldId id="334" r:id="rId62"/>
    <p:sldId id="332" r:id="rId63"/>
    <p:sldId id="333" r:id="rId64"/>
    <p:sldId id="342" r:id="rId65"/>
    <p:sldId id="302" r:id="rId66"/>
    <p:sldId id="335" r:id="rId67"/>
    <p:sldId id="303" r:id="rId68"/>
    <p:sldId id="304" r:id="rId69"/>
    <p:sldId id="305" r:id="rId70"/>
    <p:sldId id="336" r:id="rId71"/>
    <p:sldId id="337" r:id="rId72"/>
    <p:sldId id="338" r:id="rId73"/>
    <p:sldId id="339" r:id="rId74"/>
    <p:sldId id="340" r:id="rId75"/>
    <p:sldId id="341" r:id="rId76"/>
    <p:sldId id="343" r:id="rId77"/>
    <p:sldId id="299" r:id="rId78"/>
    <p:sldId id="267" r:id="rId79"/>
  </p:sldIdLst>
  <p:sldSz cx="12192000" cy="6858000"/>
  <p:notesSz cx="6669088" cy="99266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77" autoAdjust="0"/>
    <p:restoredTop sz="92763" autoAdjust="0"/>
  </p:normalViewPr>
  <p:slideViewPr>
    <p:cSldViewPr>
      <p:cViewPr varScale="1">
        <p:scale>
          <a:sx n="82" d="100"/>
          <a:sy n="82" d="100"/>
        </p:scale>
        <p:origin x="739" y="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tableStyles" Target="tableStyles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Header Placeholder 1">
            <a:extLst>
              <a:ext uri="{FF2B5EF4-FFF2-40B4-BE49-F238E27FC236}">
                <a16:creationId xmlns:a16="http://schemas.microsoft.com/office/drawing/2014/main" id="{98FB6916-D045-771E-633C-650C48BE2C9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443" name="Date Placeholder 2">
            <a:extLst>
              <a:ext uri="{FF2B5EF4-FFF2-40B4-BE49-F238E27FC236}">
                <a16:creationId xmlns:a16="http://schemas.microsoft.com/office/drawing/2014/main" id="{07977215-94C8-2D90-7D52-AADF7842CBE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778250" y="0"/>
            <a:ext cx="2889250" cy="4968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620FFB65-BEBF-4437-A16E-92B4740D66B7}" type="datetimeFigureOut">
              <a:rPr lang="en-US" altLang="en-US"/>
              <a:pPr>
                <a:defRPr/>
              </a:pPr>
              <a:t>6/9/2022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EA2CB13-7DAF-5AA0-7D3D-BB127C7AEC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6988" y="744538"/>
            <a:ext cx="6615112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9AB9B27-1509-85A3-583E-182802F3AA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750" y="4714875"/>
            <a:ext cx="5335588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446" name="Footer Placeholder 5">
            <a:extLst>
              <a:ext uri="{FF2B5EF4-FFF2-40B4-BE49-F238E27FC236}">
                <a16:creationId xmlns:a16="http://schemas.microsoft.com/office/drawing/2014/main" id="{5FD11D4B-BA42-A424-4B23-E2B1C8B22C1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447" name="Slide Number Placeholder 6">
            <a:extLst>
              <a:ext uri="{FF2B5EF4-FFF2-40B4-BE49-F238E27FC236}">
                <a16:creationId xmlns:a16="http://schemas.microsoft.com/office/drawing/2014/main" id="{422293B6-DC5D-752B-F63B-B049D9DBC8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8250" y="9428163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BCCD43B9-E9D5-4BCC-BF7D-C1EB457CC9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>
            <a:extLst>
              <a:ext uri="{FF2B5EF4-FFF2-40B4-BE49-F238E27FC236}">
                <a16:creationId xmlns:a16="http://schemas.microsoft.com/office/drawing/2014/main" id="{4365A1D3-2CF9-A658-1E60-91CBF52921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Notes Placeholder 2">
            <a:extLst>
              <a:ext uri="{FF2B5EF4-FFF2-40B4-BE49-F238E27FC236}">
                <a16:creationId xmlns:a16="http://schemas.microsoft.com/office/drawing/2014/main" id="{16DBD0CD-CC30-ECBF-4D62-2FB8E7E111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14692" name="Slide Number Placeholder 3">
            <a:extLst>
              <a:ext uri="{FF2B5EF4-FFF2-40B4-BE49-F238E27FC236}">
                <a16:creationId xmlns:a16="http://schemas.microsoft.com/office/drawing/2014/main" id="{E3E6A2FD-7E94-92FF-D283-EC1A6C8270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C59797BE-8D83-4C1D-9288-080EE76012BD}" type="slidenum">
              <a:rPr lang="en-US" altLang="en-US" sz="1200" smtClean="0"/>
              <a:pPr/>
              <a:t>39</a:t>
            </a:fld>
            <a:endParaRPr lang="en-US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freepik.com/" TargetMode="Externa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;p2">
            <a:extLst>
              <a:ext uri="{FF2B5EF4-FFF2-40B4-BE49-F238E27FC236}">
                <a16:creationId xmlns:a16="http://schemas.microsoft.com/office/drawing/2014/main" id="{83DED441-749C-529D-B5CC-103518A23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620838" cy="3429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1800"/>
          </a:p>
        </p:txBody>
      </p:sp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91811" y="1562967"/>
            <a:ext cx="9027600" cy="2736800"/>
          </a:xfrm>
          <a:prstGeom prst="rect">
            <a:avLst/>
          </a:prstGeom>
        </p:spPr>
        <p:txBody>
          <a:bodyPr spcFirstLastPara="1" anchor="b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191803" y="4349033"/>
            <a:ext cx="9027600" cy="742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6439663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3;p11">
            <a:extLst>
              <a:ext uri="{FF2B5EF4-FFF2-40B4-BE49-F238E27FC236}">
                <a16:creationId xmlns:a16="http://schemas.microsoft.com/office/drawing/2014/main" id="{BD2DADD4-FC58-23B6-C6B5-A6FC3E9DF87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0" y="3429000"/>
            <a:ext cx="1620838" cy="3429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1800"/>
          </a:p>
        </p:txBody>
      </p:sp>
      <p:sp>
        <p:nvSpPr>
          <p:cNvPr id="5" name="Google Shape;54;p11">
            <a:extLst>
              <a:ext uri="{FF2B5EF4-FFF2-40B4-BE49-F238E27FC236}">
                <a16:creationId xmlns:a16="http://schemas.microsoft.com/office/drawing/2014/main" id="{A2F1C401-3923-21F7-099B-C39455BE2EC7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0571163" y="0"/>
            <a:ext cx="1620837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1800"/>
          </a:p>
        </p:txBody>
      </p:sp>
      <p:sp>
        <p:nvSpPr>
          <p:cNvPr id="51" name="Google Shape;51;p11"/>
          <p:cNvSpPr txBox="1">
            <a:spLocks noGrp="1"/>
          </p:cNvSpPr>
          <p:nvPr>
            <p:ph type="title"/>
          </p:nvPr>
        </p:nvSpPr>
        <p:spPr>
          <a:xfrm>
            <a:off x="950967" y="1882867"/>
            <a:ext cx="10290000" cy="2210000"/>
          </a:xfrm>
          <a:prstGeom prst="rect">
            <a:avLst/>
          </a:prstGeom>
        </p:spPr>
        <p:txBody>
          <a:bodyPr spcFirstLastPara="1" anchor="b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2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>
            <a:off x="951200" y="4092833"/>
            <a:ext cx="10290000" cy="882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302383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8644142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9;p13">
            <a:extLst>
              <a:ext uri="{FF2B5EF4-FFF2-40B4-BE49-F238E27FC236}">
                <a16:creationId xmlns:a16="http://schemas.microsoft.com/office/drawing/2014/main" id="{CEA492F4-E049-95F3-FDDA-791F1CEF3A93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620838" y="3429000"/>
            <a:ext cx="1622425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1800"/>
          </a:p>
        </p:txBody>
      </p:sp>
      <p:sp>
        <p:nvSpPr>
          <p:cNvPr id="5" name="Google Shape;60;p13">
            <a:extLst>
              <a:ext uri="{FF2B5EF4-FFF2-40B4-BE49-F238E27FC236}">
                <a16:creationId xmlns:a16="http://schemas.microsoft.com/office/drawing/2014/main" id="{84F55918-3592-A3AC-0420-1DFCF1743F3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0" y="1416050"/>
            <a:ext cx="1620838" cy="20129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1800"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3578600" y="4364700"/>
            <a:ext cx="7676400" cy="76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 flipH="1">
            <a:off x="3578667" y="1662967"/>
            <a:ext cx="7676400" cy="24736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idact Gothic"/>
              <a:buNone/>
              <a:defRPr sz="2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5988629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75;p14">
            <a:extLst>
              <a:ext uri="{FF2B5EF4-FFF2-40B4-BE49-F238E27FC236}">
                <a16:creationId xmlns:a16="http://schemas.microsoft.com/office/drawing/2014/main" id="{037152E4-94AD-B0F4-996F-77CBA5A5D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45250"/>
            <a:ext cx="6096000" cy="412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1800"/>
          </a:p>
        </p:txBody>
      </p:sp>
      <p:sp>
        <p:nvSpPr>
          <p:cNvPr id="16" name="Google Shape;76;p14">
            <a:extLst>
              <a:ext uri="{FF2B5EF4-FFF2-40B4-BE49-F238E27FC236}">
                <a16:creationId xmlns:a16="http://schemas.microsoft.com/office/drawing/2014/main" id="{B0FF1C67-8143-3B42-1415-1311F94CB7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6445250"/>
            <a:ext cx="6096000" cy="412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1800"/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957067" y="510900"/>
            <a:ext cx="10277600" cy="76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3080467" y="1929084"/>
            <a:ext cx="2867200" cy="512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/>
          </p:nvPr>
        </p:nvSpPr>
        <p:spPr>
          <a:xfrm>
            <a:off x="957067" y="2028033"/>
            <a:ext cx="1991200" cy="1255600"/>
          </a:xfrm>
          <a:prstGeom prst="rect">
            <a:avLst/>
          </a:prstGeom>
          <a:noFill/>
        </p:spPr>
        <p:txBody>
          <a:bodyPr spcFirstLastPara="1" anchor="ctr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3080467" y="2478500"/>
            <a:ext cx="2867200" cy="102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8310733" y="1929084"/>
            <a:ext cx="2867200" cy="512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/>
          </p:nvPr>
        </p:nvSpPr>
        <p:spPr>
          <a:xfrm>
            <a:off x="6248533" y="2028033"/>
            <a:ext cx="1991200" cy="1255600"/>
          </a:xfrm>
          <a:prstGeom prst="rect">
            <a:avLst/>
          </a:prstGeom>
          <a:noFill/>
        </p:spPr>
        <p:txBody>
          <a:bodyPr spcFirstLastPara="1" anchor="ctr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8367733" y="2478504"/>
            <a:ext cx="2867200" cy="102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3080467" y="3825036"/>
            <a:ext cx="2867200" cy="512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/>
          </p:nvPr>
        </p:nvSpPr>
        <p:spPr>
          <a:xfrm>
            <a:off x="957067" y="3947267"/>
            <a:ext cx="1991200" cy="1255600"/>
          </a:xfrm>
          <a:prstGeom prst="rect">
            <a:avLst/>
          </a:prstGeom>
          <a:noFill/>
        </p:spPr>
        <p:txBody>
          <a:bodyPr spcFirstLastPara="1" anchor="ctr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3080467" y="4397767"/>
            <a:ext cx="2867200" cy="102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8367533" y="3825033"/>
            <a:ext cx="2867200" cy="512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/>
          </p:nvPr>
        </p:nvSpPr>
        <p:spPr>
          <a:xfrm>
            <a:off x="6248533" y="3947267"/>
            <a:ext cx="1991200" cy="1255600"/>
          </a:xfrm>
          <a:prstGeom prst="rect">
            <a:avLst/>
          </a:prstGeom>
          <a:noFill/>
        </p:spPr>
        <p:txBody>
          <a:bodyPr spcFirstLastPara="1" anchor="ctr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8367733" y="4397767"/>
            <a:ext cx="2867200" cy="102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6343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3;p15">
            <a:extLst>
              <a:ext uri="{FF2B5EF4-FFF2-40B4-BE49-F238E27FC236}">
                <a16:creationId xmlns:a16="http://schemas.microsoft.com/office/drawing/2014/main" id="{BF423470-DE7A-A73D-78FC-99EDBEED2832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2841625" y="2733675"/>
            <a:ext cx="6096000" cy="412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1800"/>
          </a:p>
        </p:txBody>
      </p:sp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957067" y="510900"/>
            <a:ext cx="10277600" cy="76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1"/>
          </p:nvPr>
        </p:nvSpPr>
        <p:spPr>
          <a:xfrm>
            <a:off x="1938967" y="4521733"/>
            <a:ext cx="3015600" cy="54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2"/>
          </p:nvPr>
        </p:nvSpPr>
        <p:spPr>
          <a:xfrm>
            <a:off x="1938967" y="5022333"/>
            <a:ext cx="3015600" cy="965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3"/>
          </p:nvPr>
        </p:nvSpPr>
        <p:spPr>
          <a:xfrm>
            <a:off x="7237167" y="4521733"/>
            <a:ext cx="3015600" cy="54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4"/>
          </p:nvPr>
        </p:nvSpPr>
        <p:spPr>
          <a:xfrm>
            <a:off x="7237167" y="5022333"/>
            <a:ext cx="3015600" cy="965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34063836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90;p16">
            <a:extLst>
              <a:ext uri="{FF2B5EF4-FFF2-40B4-BE49-F238E27FC236}">
                <a16:creationId xmlns:a16="http://schemas.microsoft.com/office/drawing/2014/main" id="{AA2AEDC5-B3E7-26A7-3A80-05D3BB28D74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221538" y="1346200"/>
            <a:ext cx="1622425" cy="2082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1800"/>
          </a:p>
        </p:txBody>
      </p:sp>
      <p:sp>
        <p:nvSpPr>
          <p:cNvPr id="8" name="Google Shape;91;p16">
            <a:extLst>
              <a:ext uri="{FF2B5EF4-FFF2-40B4-BE49-F238E27FC236}">
                <a16:creationId xmlns:a16="http://schemas.microsoft.com/office/drawing/2014/main" id="{16E9BE11-AA88-53D9-DC0B-D857AFCE0444}"/>
              </a:ext>
            </a:extLst>
          </p:cNvPr>
          <p:cNvSpPr/>
          <p:nvPr/>
        </p:nvSpPr>
        <p:spPr>
          <a:xfrm rot="10800000" flipH="1">
            <a:off x="8843963" y="3429000"/>
            <a:ext cx="1620837" cy="3429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sz="1800"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957067" y="510900"/>
            <a:ext cx="10277600" cy="76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1465067" y="5033600"/>
            <a:ext cx="3750800" cy="54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ubTitle" idx="2"/>
          </p:nvPr>
        </p:nvSpPr>
        <p:spPr>
          <a:xfrm>
            <a:off x="1465067" y="4068400"/>
            <a:ext cx="3750800" cy="965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3"/>
          </p:nvPr>
        </p:nvSpPr>
        <p:spPr>
          <a:xfrm>
            <a:off x="1465067" y="3087400"/>
            <a:ext cx="3750800" cy="54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ubTitle" idx="4"/>
          </p:nvPr>
        </p:nvSpPr>
        <p:spPr>
          <a:xfrm>
            <a:off x="1465067" y="2122200"/>
            <a:ext cx="3750800" cy="965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29327015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0;p17">
            <a:extLst>
              <a:ext uri="{FF2B5EF4-FFF2-40B4-BE49-F238E27FC236}">
                <a16:creationId xmlns:a16="http://schemas.microsoft.com/office/drawing/2014/main" id="{20FFC74E-08F0-EB6F-4D3C-B02D33C9A90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96000" y="6445250"/>
            <a:ext cx="6096000" cy="412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1800"/>
          </a:p>
        </p:txBody>
      </p:sp>
      <p:sp>
        <p:nvSpPr>
          <p:cNvPr id="10" name="Google Shape;101;p17">
            <a:extLst>
              <a:ext uri="{FF2B5EF4-FFF2-40B4-BE49-F238E27FC236}">
                <a16:creationId xmlns:a16="http://schemas.microsoft.com/office/drawing/2014/main" id="{18C06BD6-D707-E12B-793B-A12EC5477A1C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0" y="6445250"/>
            <a:ext cx="6096000" cy="412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1800"/>
          </a:p>
        </p:txBody>
      </p:sp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957067" y="510900"/>
            <a:ext cx="10277600" cy="76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1050800" y="3187200"/>
            <a:ext cx="3015600" cy="54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2"/>
          </p:nvPr>
        </p:nvSpPr>
        <p:spPr>
          <a:xfrm>
            <a:off x="1050800" y="3687800"/>
            <a:ext cx="3015600" cy="965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3"/>
          </p:nvPr>
        </p:nvSpPr>
        <p:spPr>
          <a:xfrm>
            <a:off x="4588200" y="3187200"/>
            <a:ext cx="3015600" cy="54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"/>
          </p:nvPr>
        </p:nvSpPr>
        <p:spPr>
          <a:xfrm>
            <a:off x="4588200" y="3687800"/>
            <a:ext cx="3015600" cy="965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5"/>
          </p:nvPr>
        </p:nvSpPr>
        <p:spPr>
          <a:xfrm>
            <a:off x="8125600" y="3187200"/>
            <a:ext cx="3015600" cy="54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6"/>
          </p:nvPr>
        </p:nvSpPr>
        <p:spPr>
          <a:xfrm>
            <a:off x="8125600" y="3687800"/>
            <a:ext cx="3015600" cy="965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5352142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 and four columns 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957067" y="510900"/>
            <a:ext cx="10277600" cy="76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1"/>
          </p:nvPr>
        </p:nvSpPr>
        <p:spPr>
          <a:xfrm>
            <a:off x="2504367" y="1668900"/>
            <a:ext cx="3716800" cy="565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2"/>
          </p:nvPr>
        </p:nvSpPr>
        <p:spPr>
          <a:xfrm>
            <a:off x="2504367" y="2325793"/>
            <a:ext cx="3716800" cy="116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3"/>
          </p:nvPr>
        </p:nvSpPr>
        <p:spPr>
          <a:xfrm>
            <a:off x="7135329" y="1668900"/>
            <a:ext cx="3716800" cy="565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4"/>
          </p:nvPr>
        </p:nvSpPr>
        <p:spPr>
          <a:xfrm>
            <a:off x="7135324" y="2325709"/>
            <a:ext cx="3716800" cy="116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subTitle" idx="5"/>
          </p:nvPr>
        </p:nvSpPr>
        <p:spPr>
          <a:xfrm>
            <a:off x="2504367" y="3864197"/>
            <a:ext cx="3716800" cy="45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6"/>
          </p:nvPr>
        </p:nvSpPr>
        <p:spPr>
          <a:xfrm>
            <a:off x="2504367" y="4521005"/>
            <a:ext cx="3716800" cy="116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subTitle" idx="7"/>
          </p:nvPr>
        </p:nvSpPr>
        <p:spPr>
          <a:xfrm>
            <a:off x="7135233" y="3864208"/>
            <a:ext cx="3716800" cy="45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subTitle" idx="8"/>
          </p:nvPr>
        </p:nvSpPr>
        <p:spPr>
          <a:xfrm>
            <a:off x="7135233" y="4521005"/>
            <a:ext cx="3716800" cy="116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subTitle" idx="9"/>
          </p:nvPr>
        </p:nvSpPr>
        <p:spPr>
          <a:xfrm rot="-5400803">
            <a:off x="812012" y="2372624"/>
            <a:ext cx="1712400" cy="656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subTitle" idx="13"/>
          </p:nvPr>
        </p:nvSpPr>
        <p:spPr>
          <a:xfrm rot="-5400000">
            <a:off x="812100" y="4563200"/>
            <a:ext cx="1712400" cy="656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48799975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4;p19">
            <a:extLst>
              <a:ext uri="{FF2B5EF4-FFF2-40B4-BE49-F238E27FC236}">
                <a16:creationId xmlns:a16="http://schemas.microsoft.com/office/drawing/2014/main" id="{ED2ABE34-69E8-78A4-2611-8FE1304B424B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0" y="3429000"/>
            <a:ext cx="1620838" cy="3429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1800"/>
          </a:p>
        </p:txBody>
      </p:sp>
      <p:sp>
        <p:nvSpPr>
          <p:cNvPr id="12" name="Google Shape;125;p19">
            <a:extLst>
              <a:ext uri="{FF2B5EF4-FFF2-40B4-BE49-F238E27FC236}">
                <a16:creationId xmlns:a16="http://schemas.microsoft.com/office/drawing/2014/main" id="{964910AF-0589-3454-644A-D06CFBE6E263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620838" y="1416050"/>
            <a:ext cx="1622425" cy="20129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1800"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1"/>
          </p:nvPr>
        </p:nvSpPr>
        <p:spPr>
          <a:xfrm>
            <a:off x="7935120" y="2094467"/>
            <a:ext cx="3306000" cy="565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2"/>
          </p:nvPr>
        </p:nvSpPr>
        <p:spPr>
          <a:xfrm>
            <a:off x="7935115" y="2589300"/>
            <a:ext cx="3306000" cy="116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subTitle" idx="3"/>
          </p:nvPr>
        </p:nvSpPr>
        <p:spPr>
          <a:xfrm>
            <a:off x="7935035" y="4086568"/>
            <a:ext cx="3306000" cy="45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4"/>
          </p:nvPr>
        </p:nvSpPr>
        <p:spPr>
          <a:xfrm>
            <a:off x="7935035" y="4581399"/>
            <a:ext cx="3306000" cy="116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subTitle" idx="5"/>
          </p:nvPr>
        </p:nvSpPr>
        <p:spPr>
          <a:xfrm>
            <a:off x="4208120" y="2094467"/>
            <a:ext cx="3306000" cy="565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subTitle" idx="6"/>
          </p:nvPr>
        </p:nvSpPr>
        <p:spPr>
          <a:xfrm>
            <a:off x="4208048" y="2589300"/>
            <a:ext cx="3306000" cy="116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subTitle" idx="7"/>
          </p:nvPr>
        </p:nvSpPr>
        <p:spPr>
          <a:xfrm>
            <a:off x="4208035" y="4086568"/>
            <a:ext cx="3306000" cy="45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subTitle" idx="8"/>
          </p:nvPr>
        </p:nvSpPr>
        <p:spPr>
          <a:xfrm>
            <a:off x="4207968" y="4581399"/>
            <a:ext cx="3306000" cy="116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957067" y="510900"/>
            <a:ext cx="10277600" cy="76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42439072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 column text 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9;p20">
            <a:extLst>
              <a:ext uri="{FF2B5EF4-FFF2-40B4-BE49-F238E27FC236}">
                <a16:creationId xmlns:a16="http://schemas.microsoft.com/office/drawing/2014/main" id="{4A8F5F3C-D12E-62A1-8892-344F66AB2F1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0" y="3429000"/>
            <a:ext cx="1620838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1800"/>
          </a:p>
        </p:txBody>
      </p:sp>
      <p:sp>
        <p:nvSpPr>
          <p:cNvPr id="5" name="Google Shape;130;p20">
            <a:extLst>
              <a:ext uri="{FF2B5EF4-FFF2-40B4-BE49-F238E27FC236}">
                <a16:creationId xmlns:a16="http://schemas.microsoft.com/office/drawing/2014/main" id="{1DE6D67D-0FEE-4659-88BD-8F3C9905CFA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625600" y="1662113"/>
            <a:ext cx="1620838" cy="17668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1800"/>
          </a:p>
        </p:txBody>
      </p:sp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5313300" y="1994400"/>
            <a:ext cx="5407200" cy="964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1"/>
          </p:nvPr>
        </p:nvSpPr>
        <p:spPr>
          <a:xfrm>
            <a:off x="5325833" y="2856800"/>
            <a:ext cx="5407200" cy="2006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2559499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;p3">
            <a:extLst>
              <a:ext uri="{FF2B5EF4-FFF2-40B4-BE49-F238E27FC236}">
                <a16:creationId xmlns:a16="http://schemas.microsoft.com/office/drawing/2014/main" id="{4CB5CD64-B96C-E617-5D55-47DD9D41B9E3}"/>
              </a:ext>
            </a:extLst>
          </p:cNvPr>
          <p:cNvSpPr/>
          <p:nvPr/>
        </p:nvSpPr>
        <p:spPr>
          <a:xfrm rot="10800000" flipH="1">
            <a:off x="1922463" y="3429000"/>
            <a:ext cx="1620837" cy="21224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sz="1800"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7;p3">
            <a:extLst>
              <a:ext uri="{FF2B5EF4-FFF2-40B4-BE49-F238E27FC236}">
                <a16:creationId xmlns:a16="http://schemas.microsoft.com/office/drawing/2014/main" id="{D8111DE5-1430-642D-ADB2-0246567FD67D}"/>
              </a:ext>
            </a:extLst>
          </p:cNvPr>
          <p:cNvSpPr/>
          <p:nvPr/>
        </p:nvSpPr>
        <p:spPr>
          <a:xfrm rot="10800000" flipH="1">
            <a:off x="3543300" y="0"/>
            <a:ext cx="1624013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sz="1800"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5291233" y="2969400"/>
            <a:ext cx="5950000" cy="11224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5291033" y="4060500"/>
            <a:ext cx="5950000" cy="904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/>
          </p:nvPr>
        </p:nvSpPr>
        <p:spPr>
          <a:xfrm>
            <a:off x="5291133" y="1683100"/>
            <a:ext cx="5950000" cy="1522400"/>
          </a:xfrm>
          <a:prstGeom prst="rect">
            <a:avLst/>
          </a:prstGeom>
        </p:spPr>
        <p:txBody>
          <a:bodyPr spcFirstLastPara="1" anchor="b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91081454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One column text 2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;p21">
            <a:extLst>
              <a:ext uri="{FF2B5EF4-FFF2-40B4-BE49-F238E27FC236}">
                <a16:creationId xmlns:a16="http://schemas.microsoft.com/office/drawing/2014/main" id="{BFA4022D-751C-0C2E-58B3-5461416466A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814638" y="0"/>
            <a:ext cx="1622425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1800"/>
          </a:p>
        </p:txBody>
      </p:sp>
      <p:sp>
        <p:nvSpPr>
          <p:cNvPr id="5" name="Google Shape;135;p21">
            <a:extLst>
              <a:ext uri="{FF2B5EF4-FFF2-40B4-BE49-F238E27FC236}">
                <a16:creationId xmlns:a16="http://schemas.microsoft.com/office/drawing/2014/main" id="{01FD2CF7-BAC8-637D-313E-0DCAC266F637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0" y="3429000"/>
            <a:ext cx="1620838" cy="3429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1800"/>
          </a:p>
        </p:txBody>
      </p:sp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4973433" y="2175600"/>
            <a:ext cx="6267600" cy="145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subTitle" idx="1"/>
          </p:nvPr>
        </p:nvSpPr>
        <p:spPr>
          <a:xfrm>
            <a:off x="4973433" y="3635600"/>
            <a:ext cx="6267600" cy="1148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98876493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957067" y="510900"/>
            <a:ext cx="10277600" cy="1248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41281149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0;p23">
            <a:extLst>
              <a:ext uri="{FF2B5EF4-FFF2-40B4-BE49-F238E27FC236}">
                <a16:creationId xmlns:a16="http://schemas.microsoft.com/office/drawing/2014/main" id="{845C08C2-571C-C39E-4C2D-3983D44226C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0" y="6445250"/>
            <a:ext cx="6096000" cy="412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1800"/>
          </a:p>
        </p:txBody>
      </p:sp>
      <p:sp>
        <p:nvSpPr>
          <p:cNvPr id="4" name="Google Shape;141;p23">
            <a:extLst>
              <a:ext uri="{FF2B5EF4-FFF2-40B4-BE49-F238E27FC236}">
                <a16:creationId xmlns:a16="http://schemas.microsoft.com/office/drawing/2014/main" id="{C822BF8A-B676-618A-23D1-42A56D0A834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96000" y="6445250"/>
            <a:ext cx="6096000" cy="412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1800"/>
          </a:p>
        </p:txBody>
      </p:sp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957067" y="510900"/>
            <a:ext cx="10277600" cy="1248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1507302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5;p24">
            <a:extLst>
              <a:ext uri="{FF2B5EF4-FFF2-40B4-BE49-F238E27FC236}">
                <a16:creationId xmlns:a16="http://schemas.microsoft.com/office/drawing/2014/main" id="{EA0D6384-00C6-63D6-7F69-9D7ED366C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1163" y="3429000"/>
            <a:ext cx="1620837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1800"/>
          </a:p>
        </p:txBody>
      </p:sp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957067" y="510900"/>
            <a:ext cx="10277600" cy="987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subTitle" idx="1"/>
          </p:nvPr>
        </p:nvSpPr>
        <p:spPr>
          <a:xfrm>
            <a:off x="957067" y="1674367"/>
            <a:ext cx="6175600" cy="4530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7811451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4;p25">
            <a:extLst>
              <a:ext uri="{FF2B5EF4-FFF2-40B4-BE49-F238E27FC236}">
                <a16:creationId xmlns:a16="http://schemas.microsoft.com/office/drawing/2014/main" id="{4410C840-0AB9-988E-E662-F7947F8FDED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0" y="6445250"/>
            <a:ext cx="6096000" cy="412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1800"/>
          </a:p>
        </p:txBody>
      </p:sp>
      <p:sp>
        <p:nvSpPr>
          <p:cNvPr id="10" name="Google Shape;155;p25">
            <a:extLst>
              <a:ext uri="{FF2B5EF4-FFF2-40B4-BE49-F238E27FC236}">
                <a16:creationId xmlns:a16="http://schemas.microsoft.com/office/drawing/2014/main" id="{6C426B8A-2650-878E-B9FF-DF2158EF90A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96000" y="6445250"/>
            <a:ext cx="6096000" cy="412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1800"/>
          </a:p>
        </p:txBody>
      </p:sp>
      <p:sp>
        <p:nvSpPr>
          <p:cNvPr id="147" name="Google Shape;147;p25"/>
          <p:cNvSpPr txBox="1">
            <a:spLocks noGrp="1"/>
          </p:cNvSpPr>
          <p:nvPr>
            <p:ph type="title"/>
          </p:nvPr>
        </p:nvSpPr>
        <p:spPr>
          <a:xfrm>
            <a:off x="1001300" y="3758867"/>
            <a:ext cx="2885600" cy="8628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subTitle" idx="1"/>
          </p:nvPr>
        </p:nvSpPr>
        <p:spPr>
          <a:xfrm>
            <a:off x="1001300" y="4520067"/>
            <a:ext cx="2885600" cy="862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title" idx="2"/>
          </p:nvPr>
        </p:nvSpPr>
        <p:spPr>
          <a:xfrm>
            <a:off x="4678116" y="3758867"/>
            <a:ext cx="2885600" cy="8628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subTitle" idx="3"/>
          </p:nvPr>
        </p:nvSpPr>
        <p:spPr>
          <a:xfrm>
            <a:off x="4678116" y="4520067"/>
            <a:ext cx="2885600" cy="862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title" idx="4"/>
          </p:nvPr>
        </p:nvSpPr>
        <p:spPr>
          <a:xfrm>
            <a:off x="957067" y="510900"/>
            <a:ext cx="10277600" cy="862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title" idx="5"/>
          </p:nvPr>
        </p:nvSpPr>
        <p:spPr>
          <a:xfrm>
            <a:off x="8288133" y="3758867"/>
            <a:ext cx="2885600" cy="8628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3" name="Google Shape;153;p25"/>
          <p:cNvSpPr txBox="1">
            <a:spLocks noGrp="1"/>
          </p:cNvSpPr>
          <p:nvPr>
            <p:ph type="subTitle" idx="6"/>
          </p:nvPr>
        </p:nvSpPr>
        <p:spPr>
          <a:xfrm>
            <a:off x="8288133" y="4520067"/>
            <a:ext cx="2885600" cy="862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95368179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70;p26">
            <a:extLst>
              <a:ext uri="{FF2B5EF4-FFF2-40B4-BE49-F238E27FC236}">
                <a16:creationId xmlns:a16="http://schemas.microsoft.com/office/drawing/2014/main" id="{49D93DA8-35D6-662E-5D26-D03CA5610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1163" y="3429000"/>
            <a:ext cx="1620837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1800"/>
          </a:p>
        </p:txBody>
      </p:sp>
      <p:sp>
        <p:nvSpPr>
          <p:cNvPr id="16" name="Google Shape;171;p26">
            <a:extLst>
              <a:ext uri="{FF2B5EF4-FFF2-40B4-BE49-F238E27FC236}">
                <a16:creationId xmlns:a16="http://schemas.microsoft.com/office/drawing/2014/main" id="{17448809-919E-AF93-E901-CDDDEFFEF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1163" y="0"/>
            <a:ext cx="1620837" cy="3429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1800"/>
          </a:p>
        </p:txBody>
      </p:sp>
      <p:sp>
        <p:nvSpPr>
          <p:cNvPr id="157" name="Google Shape;157;p26"/>
          <p:cNvSpPr txBox="1">
            <a:spLocks noGrp="1"/>
          </p:cNvSpPr>
          <p:nvPr>
            <p:ph type="subTitle" idx="1"/>
          </p:nvPr>
        </p:nvSpPr>
        <p:spPr>
          <a:xfrm>
            <a:off x="949200" y="1968000"/>
            <a:ext cx="3015600" cy="54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2"/>
          </p:nvPr>
        </p:nvSpPr>
        <p:spPr>
          <a:xfrm>
            <a:off x="949200" y="2468600"/>
            <a:ext cx="3015600" cy="965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subTitle" idx="3"/>
          </p:nvPr>
        </p:nvSpPr>
        <p:spPr>
          <a:xfrm>
            <a:off x="3978600" y="1968000"/>
            <a:ext cx="3015600" cy="54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subTitle" idx="4"/>
          </p:nvPr>
        </p:nvSpPr>
        <p:spPr>
          <a:xfrm>
            <a:off x="3978600" y="2468600"/>
            <a:ext cx="3015600" cy="965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1" name="Google Shape;161;p26"/>
          <p:cNvSpPr txBox="1">
            <a:spLocks noGrp="1"/>
          </p:cNvSpPr>
          <p:nvPr>
            <p:ph type="subTitle" idx="5"/>
          </p:nvPr>
        </p:nvSpPr>
        <p:spPr>
          <a:xfrm>
            <a:off x="7008000" y="1968000"/>
            <a:ext cx="3015600" cy="54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ubTitle" idx="6"/>
          </p:nvPr>
        </p:nvSpPr>
        <p:spPr>
          <a:xfrm>
            <a:off x="7008000" y="2468600"/>
            <a:ext cx="3015600" cy="965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subTitle" idx="7"/>
          </p:nvPr>
        </p:nvSpPr>
        <p:spPr>
          <a:xfrm>
            <a:off x="949200" y="3936267"/>
            <a:ext cx="3015600" cy="54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subTitle" idx="8"/>
          </p:nvPr>
        </p:nvSpPr>
        <p:spPr>
          <a:xfrm>
            <a:off x="949200" y="4436867"/>
            <a:ext cx="3015600" cy="965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subTitle" idx="9"/>
          </p:nvPr>
        </p:nvSpPr>
        <p:spPr>
          <a:xfrm>
            <a:off x="3978600" y="3936267"/>
            <a:ext cx="3015600" cy="54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subTitle" idx="13"/>
          </p:nvPr>
        </p:nvSpPr>
        <p:spPr>
          <a:xfrm>
            <a:off x="3978600" y="4436867"/>
            <a:ext cx="3015600" cy="965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subTitle" idx="14"/>
          </p:nvPr>
        </p:nvSpPr>
        <p:spPr>
          <a:xfrm>
            <a:off x="7008000" y="3936267"/>
            <a:ext cx="3015600" cy="54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subTitle" idx="15"/>
          </p:nvPr>
        </p:nvSpPr>
        <p:spPr>
          <a:xfrm>
            <a:off x="7008000" y="4436867"/>
            <a:ext cx="3015600" cy="965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title"/>
          </p:nvPr>
        </p:nvSpPr>
        <p:spPr>
          <a:xfrm>
            <a:off x="957067" y="510900"/>
            <a:ext cx="10277600" cy="862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43087232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4;p27">
            <a:extLst>
              <a:ext uri="{FF2B5EF4-FFF2-40B4-BE49-F238E27FC236}">
                <a16:creationId xmlns:a16="http://schemas.microsoft.com/office/drawing/2014/main" id="{7AE1C669-12CA-A08B-59C0-D2C7E8DE5339}"/>
              </a:ext>
            </a:extLst>
          </p:cNvPr>
          <p:cNvSpPr txBox="1"/>
          <p:nvPr/>
        </p:nvSpPr>
        <p:spPr>
          <a:xfrm>
            <a:off x="950913" y="4648200"/>
            <a:ext cx="5273675" cy="815975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/>
          <a:lstStyle/>
          <a:p>
            <a:pPr eaLnBrk="1" fontAlgn="auto" hangingPunct="1"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sz="1100" kern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100" b="1" kern="0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/>
              </a:rPr>
              <a:t>Slidesgo</a:t>
            </a:r>
            <a:r>
              <a:rPr lang="en" sz="1100" kern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100" b="1" kern="0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Flaticon</a:t>
            </a:r>
            <a:r>
              <a:rPr lang="en" sz="1100" kern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100" b="1" kern="0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Freepik</a:t>
            </a:r>
            <a:endParaRPr sz="1100" b="1" kern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Google Shape;175;p27">
            <a:extLst>
              <a:ext uri="{FF2B5EF4-FFF2-40B4-BE49-F238E27FC236}">
                <a16:creationId xmlns:a16="http://schemas.microsoft.com/office/drawing/2014/main" id="{A04ABCA3-41CB-CC37-45BF-0E2B7D004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8738" y="3429000"/>
            <a:ext cx="1622425" cy="3429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1800"/>
          </a:p>
        </p:txBody>
      </p:sp>
      <p:sp>
        <p:nvSpPr>
          <p:cNvPr id="5" name="Google Shape;176;p27">
            <a:extLst>
              <a:ext uri="{FF2B5EF4-FFF2-40B4-BE49-F238E27FC236}">
                <a16:creationId xmlns:a16="http://schemas.microsoft.com/office/drawing/2014/main" id="{45E06E66-5B55-A940-7ACF-4F6ED5433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1163" y="0"/>
            <a:ext cx="1620837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1800"/>
          </a:p>
        </p:txBody>
      </p:sp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5145200" cy="1784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05732780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CE932-7CBB-0F1E-C0A0-C22B9651DA0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0" y="0"/>
            <a:ext cx="0" cy="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4194D-0876-663F-3A40-A8333909DF0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0" y="0"/>
            <a:ext cx="0" cy="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DF86F-FE75-607D-FAD0-5A5737A011E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0" y="0"/>
            <a:ext cx="0" cy="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19BB8218-82CD-4EBD-9C1C-DFEB1F8BB1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8270469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0466899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11;p2">
            <a:extLst>
              <a:ext uri="{FF2B5EF4-FFF2-40B4-BE49-F238E27FC236}">
                <a16:creationId xmlns:a16="http://schemas.microsoft.com/office/drawing/2014/main" id="{09BC6AA4-7D1C-99E0-91AD-E8A8362098D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96838" y="365125"/>
            <a:ext cx="123840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Google Shape;12;p2">
            <a:extLst>
              <a:ext uri="{FF2B5EF4-FFF2-40B4-BE49-F238E27FC236}">
                <a16:creationId xmlns:a16="http://schemas.microsoft.com/office/drawing/2014/main" id="{1CF168E6-9DF9-DC29-1A40-DA3BC3B4125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-344488" y="-96838"/>
            <a:ext cx="4064001" cy="1795463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Google Shape;13;p2">
            <a:extLst>
              <a:ext uri="{FF2B5EF4-FFF2-40B4-BE49-F238E27FC236}">
                <a16:creationId xmlns:a16="http://schemas.microsoft.com/office/drawing/2014/main" id="{A0018F4B-BDD9-373B-79E4-6B14C70ECC8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96838" y="6503988"/>
            <a:ext cx="123840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Google Shape;14;p2">
            <a:extLst>
              <a:ext uri="{FF2B5EF4-FFF2-40B4-BE49-F238E27FC236}">
                <a16:creationId xmlns:a16="http://schemas.microsoft.com/office/drawing/2014/main" id="{4727AE59-6645-6DC0-5C74-96CCADE3A325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623300" y="5246688"/>
            <a:ext cx="4064000" cy="1795462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386633" y="1766000"/>
            <a:ext cx="9418800" cy="2736800"/>
          </a:xfrm>
          <a:prstGeom prst="rect">
            <a:avLst/>
          </a:prstGeom>
        </p:spPr>
        <p:txBody>
          <a:bodyPr spcFirstLastPara="1" anchor="b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386667" y="4502800"/>
            <a:ext cx="9418800" cy="589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4274304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2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Barlow"/>
              <a:buChar char="○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950967" y="512064"/>
            <a:ext cx="10290000" cy="76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43512871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19;p3">
            <a:extLst>
              <a:ext uri="{FF2B5EF4-FFF2-40B4-BE49-F238E27FC236}">
                <a16:creationId xmlns:a16="http://schemas.microsoft.com/office/drawing/2014/main" id="{F8575E2F-B871-A392-D5CE-0B712D2FE22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96838" y="365125"/>
            <a:ext cx="123840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Google Shape;20;p3">
            <a:extLst>
              <a:ext uri="{FF2B5EF4-FFF2-40B4-BE49-F238E27FC236}">
                <a16:creationId xmlns:a16="http://schemas.microsoft.com/office/drawing/2014/main" id="{F47B8FA5-43C2-51F9-E30F-61D71582F71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96838" y="6503988"/>
            <a:ext cx="123840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Google Shape;21;p3">
            <a:extLst>
              <a:ext uri="{FF2B5EF4-FFF2-40B4-BE49-F238E27FC236}">
                <a16:creationId xmlns:a16="http://schemas.microsoft.com/office/drawing/2014/main" id="{3B64F469-5746-386D-088A-54CFE845E7D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0598150" y="5307013"/>
            <a:ext cx="1839913" cy="1647825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Google Shape;22;p3">
            <a:extLst>
              <a:ext uri="{FF2B5EF4-FFF2-40B4-BE49-F238E27FC236}">
                <a16:creationId xmlns:a16="http://schemas.microsoft.com/office/drawing/2014/main" id="{0633121A-29D7-75DF-A21E-3099D43A3727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-150813" y="-117475"/>
            <a:ext cx="1892301" cy="1417638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619400" y="3391951"/>
            <a:ext cx="4953200" cy="865200"/>
          </a:xfrm>
          <a:prstGeom prst="rect">
            <a:avLst/>
          </a:prstGeom>
          <a:noFill/>
        </p:spPr>
        <p:txBody>
          <a:bodyPr spcFirstLastPara="1" anchor="ctr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/>
          </p:nvPr>
        </p:nvSpPr>
        <p:spPr>
          <a:xfrm>
            <a:off x="4995400" y="1971900"/>
            <a:ext cx="2201200" cy="13044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3055200" y="4372833"/>
            <a:ext cx="6081600" cy="5240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34647413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35;p5">
            <a:extLst>
              <a:ext uri="{FF2B5EF4-FFF2-40B4-BE49-F238E27FC236}">
                <a16:creationId xmlns:a16="http://schemas.microsoft.com/office/drawing/2014/main" id="{86232E6C-5FC5-DE47-1E4B-A50DE80804D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96838" y="365125"/>
            <a:ext cx="123840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Google Shape;36;p5">
            <a:extLst>
              <a:ext uri="{FF2B5EF4-FFF2-40B4-BE49-F238E27FC236}">
                <a16:creationId xmlns:a16="http://schemas.microsoft.com/office/drawing/2014/main" id="{86E810D5-BCB8-F2C7-84BB-56A3B86E008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96838" y="6503988"/>
            <a:ext cx="123840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Google Shape;37;p5">
            <a:extLst>
              <a:ext uri="{FF2B5EF4-FFF2-40B4-BE49-F238E27FC236}">
                <a16:creationId xmlns:a16="http://schemas.microsoft.com/office/drawing/2014/main" id="{9320D2ED-EBE9-F8AA-C872-81E7D5717DD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9247188" y="5241925"/>
            <a:ext cx="3400425" cy="1806575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7574800" cy="76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6718633" y="3532033"/>
            <a:ext cx="3314800" cy="4760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6718633" y="3948267"/>
            <a:ext cx="3314800" cy="1202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2257567" y="3532033"/>
            <a:ext cx="3314800" cy="4760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2257567" y="3948267"/>
            <a:ext cx="3314800" cy="1202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73376691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oogle Shape;40;p6">
            <a:extLst>
              <a:ext uri="{FF2B5EF4-FFF2-40B4-BE49-F238E27FC236}">
                <a16:creationId xmlns:a16="http://schemas.microsoft.com/office/drawing/2014/main" id="{0A3522DF-86A2-1C93-4DE5-C5F21A726B0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96838" y="365125"/>
            <a:ext cx="123840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" name="Google Shape;41;p6">
            <a:extLst>
              <a:ext uri="{FF2B5EF4-FFF2-40B4-BE49-F238E27FC236}">
                <a16:creationId xmlns:a16="http://schemas.microsoft.com/office/drawing/2014/main" id="{F316EA98-DE42-36B1-8667-26950D24C95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96838" y="6503988"/>
            <a:ext cx="123840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54740839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46;p7">
            <a:extLst>
              <a:ext uri="{FF2B5EF4-FFF2-40B4-BE49-F238E27FC236}">
                <a16:creationId xmlns:a16="http://schemas.microsoft.com/office/drawing/2014/main" id="{DDDC0CA5-C477-1D65-5F04-F6472AA5027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96838" y="365125"/>
            <a:ext cx="123840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Google Shape;47;p7">
            <a:extLst>
              <a:ext uri="{FF2B5EF4-FFF2-40B4-BE49-F238E27FC236}">
                <a16:creationId xmlns:a16="http://schemas.microsoft.com/office/drawing/2014/main" id="{60F0DB33-8374-1BE5-32B4-882216580AA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96838" y="6503988"/>
            <a:ext cx="123840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147167" y="1910733"/>
            <a:ext cx="2300400" cy="4760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2"/>
          </p:nvPr>
        </p:nvSpPr>
        <p:spPr>
          <a:xfrm>
            <a:off x="2996667" y="2386733"/>
            <a:ext cx="6880400" cy="3202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R="50800" lvl="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5729600" cy="76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36596219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oogle Shape;50;p8">
            <a:extLst>
              <a:ext uri="{FF2B5EF4-FFF2-40B4-BE49-F238E27FC236}">
                <a16:creationId xmlns:a16="http://schemas.microsoft.com/office/drawing/2014/main" id="{0642BB2F-CAF8-9657-AE77-EEC9D35CED7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96838" y="365125"/>
            <a:ext cx="123840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" name="Google Shape;51;p8">
            <a:extLst>
              <a:ext uri="{FF2B5EF4-FFF2-40B4-BE49-F238E27FC236}">
                <a16:creationId xmlns:a16="http://schemas.microsoft.com/office/drawing/2014/main" id="{AB9EDA9D-73E0-D279-227D-786D249690F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96838" y="6503988"/>
            <a:ext cx="123840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Google Shape;52;p8">
            <a:extLst>
              <a:ext uri="{FF2B5EF4-FFF2-40B4-BE49-F238E27FC236}">
                <a16:creationId xmlns:a16="http://schemas.microsoft.com/office/drawing/2014/main" id="{44832A45-0FCF-A078-5B93-044A27BD0467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9456738" y="5246688"/>
            <a:ext cx="3111500" cy="1795462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Google Shape;53;p8">
            <a:extLst>
              <a:ext uri="{FF2B5EF4-FFF2-40B4-BE49-F238E27FC236}">
                <a16:creationId xmlns:a16="http://schemas.microsoft.com/office/drawing/2014/main" id="{0CEABE6D-174A-09AB-CF70-CB47069305A5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-560388" y="-161925"/>
            <a:ext cx="3111501" cy="1795463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1496667" y="1633867"/>
            <a:ext cx="9198800" cy="35904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55234750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57;p9">
            <a:extLst>
              <a:ext uri="{FF2B5EF4-FFF2-40B4-BE49-F238E27FC236}">
                <a16:creationId xmlns:a16="http://schemas.microsoft.com/office/drawing/2014/main" id="{C7FB0C40-D765-E98F-4C4A-C8E79567259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96838" y="365125"/>
            <a:ext cx="123840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Google Shape;58;p9">
            <a:extLst>
              <a:ext uri="{FF2B5EF4-FFF2-40B4-BE49-F238E27FC236}">
                <a16:creationId xmlns:a16="http://schemas.microsoft.com/office/drawing/2014/main" id="{436E9ECD-3508-942D-47EA-CCA5F1C2611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96838" y="6503988"/>
            <a:ext cx="123840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Google Shape;59;p9">
            <a:extLst>
              <a:ext uri="{FF2B5EF4-FFF2-40B4-BE49-F238E27FC236}">
                <a16:creationId xmlns:a16="http://schemas.microsoft.com/office/drawing/2014/main" id="{755D0108-FACC-3120-AC0D-A65F3C7ADB1D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900988" y="3730625"/>
            <a:ext cx="4502150" cy="3289300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1194600" y="2242667"/>
            <a:ext cx="5129600" cy="3173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7573200" cy="76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78744370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oogle Shape;62;p10">
            <a:extLst>
              <a:ext uri="{FF2B5EF4-FFF2-40B4-BE49-F238E27FC236}">
                <a16:creationId xmlns:a16="http://schemas.microsoft.com/office/drawing/2014/main" id="{BA079707-8EC6-23EC-AED8-3E62F9266E3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96838" y="365125"/>
            <a:ext cx="123840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" name="Google Shape;63;p10">
            <a:extLst>
              <a:ext uri="{FF2B5EF4-FFF2-40B4-BE49-F238E27FC236}">
                <a16:creationId xmlns:a16="http://schemas.microsoft.com/office/drawing/2014/main" id="{8E080338-35C7-EDCE-BEDB-B91282620F7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96838" y="6503988"/>
            <a:ext cx="123840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Google Shape;64;p10">
            <a:extLst>
              <a:ext uri="{FF2B5EF4-FFF2-40B4-BE49-F238E27FC236}">
                <a16:creationId xmlns:a16="http://schemas.microsoft.com/office/drawing/2014/main" id="{18538747-C586-EEF7-46A3-936ADBDFFAC6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H="1">
            <a:off x="8193088" y="4138613"/>
            <a:ext cx="4157662" cy="2933700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950967" y="719333"/>
            <a:ext cx="4742800" cy="13036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1748044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68;p11">
            <a:extLst>
              <a:ext uri="{FF2B5EF4-FFF2-40B4-BE49-F238E27FC236}">
                <a16:creationId xmlns:a16="http://schemas.microsoft.com/office/drawing/2014/main" id="{F9CA30BE-4C77-44C8-48C6-068E24219D3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96838" y="365125"/>
            <a:ext cx="123840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Google Shape;69;p11">
            <a:extLst>
              <a:ext uri="{FF2B5EF4-FFF2-40B4-BE49-F238E27FC236}">
                <a16:creationId xmlns:a16="http://schemas.microsoft.com/office/drawing/2014/main" id="{360073E3-6A0A-2843-FDA8-1C61B5F3E45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96838" y="6503988"/>
            <a:ext cx="123840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Google Shape;70;p11">
            <a:extLst>
              <a:ext uri="{FF2B5EF4-FFF2-40B4-BE49-F238E27FC236}">
                <a16:creationId xmlns:a16="http://schemas.microsoft.com/office/drawing/2014/main" id="{3434F578-4CB4-C6D8-763D-DCF06619080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334963" y="5435600"/>
            <a:ext cx="2570163" cy="1547813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Google Shape;71;p11">
            <a:extLst>
              <a:ext uri="{FF2B5EF4-FFF2-40B4-BE49-F238E27FC236}">
                <a16:creationId xmlns:a16="http://schemas.microsoft.com/office/drawing/2014/main" id="{6194FCA8-0CE4-83E9-5747-B1FAFD7AF48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920288" y="-65088"/>
            <a:ext cx="2570162" cy="1547813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950967" y="1997017"/>
            <a:ext cx="10290000" cy="21924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2019100" y="4371717"/>
            <a:ext cx="8160400" cy="500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38157646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87;p13">
            <a:extLst>
              <a:ext uri="{FF2B5EF4-FFF2-40B4-BE49-F238E27FC236}">
                <a16:creationId xmlns:a16="http://schemas.microsoft.com/office/drawing/2014/main" id="{10CBFD4C-79D3-7F40-4CAE-D8232FCAC5B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96838" y="365125"/>
            <a:ext cx="123840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Google Shape;88;p13">
            <a:extLst>
              <a:ext uri="{FF2B5EF4-FFF2-40B4-BE49-F238E27FC236}">
                <a16:creationId xmlns:a16="http://schemas.microsoft.com/office/drawing/2014/main" id="{460797E3-EE28-10A7-A9DE-7D7A61F27C2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96838" y="6503988"/>
            <a:ext cx="123840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4778400" cy="76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6668000" y="2590567"/>
            <a:ext cx="3314800" cy="4760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6668000" y="3006800"/>
            <a:ext cx="3314800" cy="82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2206933" y="2590567"/>
            <a:ext cx="3314800" cy="4760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2206933" y="3006800"/>
            <a:ext cx="3314800" cy="82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6668000" y="4965267"/>
            <a:ext cx="3314800" cy="4760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6668000" y="5381500"/>
            <a:ext cx="3314800" cy="82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2206933" y="4965267"/>
            <a:ext cx="3314800" cy="4760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2207000" y="5381500"/>
            <a:ext cx="3314800" cy="82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/>
          </p:nvPr>
        </p:nvSpPr>
        <p:spPr>
          <a:xfrm>
            <a:off x="3171533" y="1738117"/>
            <a:ext cx="1385600" cy="8900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/>
          </p:nvPr>
        </p:nvSpPr>
        <p:spPr>
          <a:xfrm>
            <a:off x="7632600" y="1738117"/>
            <a:ext cx="1385600" cy="8900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/>
          </p:nvPr>
        </p:nvSpPr>
        <p:spPr>
          <a:xfrm>
            <a:off x="3171600" y="4110317"/>
            <a:ext cx="1385600" cy="8900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/>
          </p:nvPr>
        </p:nvSpPr>
        <p:spPr>
          <a:xfrm>
            <a:off x="7632600" y="4110317"/>
            <a:ext cx="1385600" cy="8900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86486125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92;p14">
            <a:extLst>
              <a:ext uri="{FF2B5EF4-FFF2-40B4-BE49-F238E27FC236}">
                <a16:creationId xmlns:a16="http://schemas.microsoft.com/office/drawing/2014/main" id="{B08D855E-123B-5C72-2234-BF442066976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96838" y="365125"/>
            <a:ext cx="123840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Google Shape;93;p14">
            <a:extLst>
              <a:ext uri="{FF2B5EF4-FFF2-40B4-BE49-F238E27FC236}">
                <a16:creationId xmlns:a16="http://schemas.microsoft.com/office/drawing/2014/main" id="{129F0339-5D38-4B11-124A-4B47081B461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96838" y="6503988"/>
            <a:ext cx="123840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3214000" y="3910367"/>
            <a:ext cx="5764000" cy="6636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1"/>
          </p:nvPr>
        </p:nvSpPr>
        <p:spPr>
          <a:xfrm>
            <a:off x="2457200" y="2215951"/>
            <a:ext cx="7277600" cy="132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9685260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7;p5">
            <a:extLst>
              <a:ext uri="{FF2B5EF4-FFF2-40B4-BE49-F238E27FC236}">
                <a16:creationId xmlns:a16="http://schemas.microsoft.com/office/drawing/2014/main" id="{0D12A959-DBD5-D6C1-D6EC-EDF1D24F1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6650" y="2735263"/>
            <a:ext cx="1624013" cy="3429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1800"/>
          </a:p>
        </p:txBody>
      </p:sp>
      <p:sp>
        <p:nvSpPr>
          <p:cNvPr id="8" name="Google Shape;28;p5">
            <a:extLst>
              <a:ext uri="{FF2B5EF4-FFF2-40B4-BE49-F238E27FC236}">
                <a16:creationId xmlns:a16="http://schemas.microsoft.com/office/drawing/2014/main" id="{41BBB98B-10C4-0446-8494-8C0A3AEB763C}"/>
              </a:ext>
            </a:extLst>
          </p:cNvPr>
          <p:cNvSpPr/>
          <p:nvPr/>
        </p:nvSpPr>
        <p:spPr>
          <a:xfrm>
            <a:off x="8405813" y="0"/>
            <a:ext cx="1620837" cy="27352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sz="1800"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950967" y="512064"/>
            <a:ext cx="10290000" cy="76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950967" y="3162233"/>
            <a:ext cx="3982800" cy="1705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200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200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5283200" y="3162233"/>
            <a:ext cx="3982800" cy="1705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200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200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950967" y="2567733"/>
            <a:ext cx="3982800" cy="627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5283200" y="2567733"/>
            <a:ext cx="3982800" cy="627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50397236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97;p15">
            <a:extLst>
              <a:ext uri="{FF2B5EF4-FFF2-40B4-BE49-F238E27FC236}">
                <a16:creationId xmlns:a16="http://schemas.microsoft.com/office/drawing/2014/main" id="{C0349F7B-CE65-4E4E-13A5-D6B1BAC9F68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96838" y="365125"/>
            <a:ext cx="123840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Google Shape;98;p15">
            <a:extLst>
              <a:ext uri="{FF2B5EF4-FFF2-40B4-BE49-F238E27FC236}">
                <a16:creationId xmlns:a16="http://schemas.microsoft.com/office/drawing/2014/main" id="{BB937A3E-C1C2-FA3B-996C-F4E93CF31C5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96838" y="6503988"/>
            <a:ext cx="123840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2659800" y="2263317"/>
            <a:ext cx="6872400" cy="15000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1"/>
          </p:nvPr>
        </p:nvSpPr>
        <p:spPr>
          <a:xfrm>
            <a:off x="3066000" y="3962867"/>
            <a:ext cx="6060000" cy="739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2766332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oogle Shape;101;p16">
            <a:extLst>
              <a:ext uri="{FF2B5EF4-FFF2-40B4-BE49-F238E27FC236}">
                <a16:creationId xmlns:a16="http://schemas.microsoft.com/office/drawing/2014/main" id="{43766081-2A7F-9439-2BF6-C0C88860BF4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96838" y="365125"/>
            <a:ext cx="123840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" name="Google Shape;102;p16">
            <a:extLst>
              <a:ext uri="{FF2B5EF4-FFF2-40B4-BE49-F238E27FC236}">
                <a16:creationId xmlns:a16="http://schemas.microsoft.com/office/drawing/2014/main" id="{187F35A0-4E24-120E-7060-209CDFF3D52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96838" y="6503988"/>
            <a:ext cx="123840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Google Shape;103;p16">
            <a:extLst>
              <a:ext uri="{FF2B5EF4-FFF2-40B4-BE49-F238E27FC236}">
                <a16:creationId xmlns:a16="http://schemas.microsoft.com/office/drawing/2014/main" id="{AFD95717-E177-4086-ED3C-4A859ABBA8A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609138" y="-204788"/>
            <a:ext cx="2828925" cy="1698626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0" name="Google Shape;100;p16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0264417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108;p17">
            <a:extLst>
              <a:ext uri="{FF2B5EF4-FFF2-40B4-BE49-F238E27FC236}">
                <a16:creationId xmlns:a16="http://schemas.microsoft.com/office/drawing/2014/main" id="{700802F4-B029-4F86-5003-43A2031C19E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96838" y="365125"/>
            <a:ext cx="123840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Google Shape;109;p17">
            <a:extLst>
              <a:ext uri="{FF2B5EF4-FFF2-40B4-BE49-F238E27FC236}">
                <a16:creationId xmlns:a16="http://schemas.microsoft.com/office/drawing/2014/main" id="{ACD336C1-71B6-D4CB-8BA6-97B4E8B8F9D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96838" y="6503988"/>
            <a:ext cx="123840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Google Shape;110;p17">
            <a:extLst>
              <a:ext uri="{FF2B5EF4-FFF2-40B4-BE49-F238E27FC236}">
                <a16:creationId xmlns:a16="http://schemas.microsoft.com/office/drawing/2014/main" id="{D17F22B2-9893-C73D-C0A0-4057E9FA5C5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279400" y="3203575"/>
            <a:ext cx="4192588" cy="3719513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5" name="Google Shape;105;p17"/>
          <p:cNvSpPr txBox="1">
            <a:spLocks noGrp="1"/>
          </p:cNvSpPr>
          <p:nvPr>
            <p:ph type="title"/>
          </p:nvPr>
        </p:nvSpPr>
        <p:spPr>
          <a:xfrm>
            <a:off x="6608133" y="3289833"/>
            <a:ext cx="3300400" cy="865200"/>
          </a:xfrm>
          <a:prstGeom prst="rect">
            <a:avLst/>
          </a:prstGeom>
          <a:noFill/>
        </p:spPr>
        <p:txBody>
          <a:bodyPr spcFirstLastPara="1" anchor="ctr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title" idx="2"/>
          </p:nvPr>
        </p:nvSpPr>
        <p:spPr>
          <a:xfrm>
            <a:off x="6608133" y="1869767"/>
            <a:ext cx="2201200" cy="13044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1"/>
          </p:nvPr>
        </p:nvSpPr>
        <p:spPr>
          <a:xfrm>
            <a:off x="6608133" y="4155033"/>
            <a:ext cx="3300400" cy="8332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56306274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114;p18">
            <a:extLst>
              <a:ext uri="{FF2B5EF4-FFF2-40B4-BE49-F238E27FC236}">
                <a16:creationId xmlns:a16="http://schemas.microsoft.com/office/drawing/2014/main" id="{64E7A512-4940-C97C-4076-0095AC4D1CC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96838" y="365125"/>
            <a:ext cx="123840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Google Shape;115;p18">
            <a:extLst>
              <a:ext uri="{FF2B5EF4-FFF2-40B4-BE49-F238E27FC236}">
                <a16:creationId xmlns:a16="http://schemas.microsoft.com/office/drawing/2014/main" id="{DE217D82-33DB-AD22-A146-E54E3786963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96838" y="6503988"/>
            <a:ext cx="123840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Google Shape;116;p18">
            <a:extLst>
              <a:ext uri="{FF2B5EF4-FFF2-40B4-BE49-F238E27FC236}">
                <a16:creationId xmlns:a16="http://schemas.microsoft.com/office/drawing/2014/main" id="{92EFE091-56C0-B681-A412-6EBF3DCB38B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097713" y="-107950"/>
            <a:ext cx="5340350" cy="2676525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1391633" y="1580733"/>
            <a:ext cx="4164000" cy="26924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subTitle" idx="1"/>
          </p:nvPr>
        </p:nvSpPr>
        <p:spPr>
          <a:xfrm>
            <a:off x="1391633" y="4481251"/>
            <a:ext cx="4018000" cy="1040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28843765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oogle Shape;125;p19">
            <a:extLst>
              <a:ext uri="{FF2B5EF4-FFF2-40B4-BE49-F238E27FC236}">
                <a16:creationId xmlns:a16="http://schemas.microsoft.com/office/drawing/2014/main" id="{0B95D255-B0A9-1944-9A82-1D093F0FBFB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96838" y="365125"/>
            <a:ext cx="123840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Google Shape;126;p19">
            <a:extLst>
              <a:ext uri="{FF2B5EF4-FFF2-40B4-BE49-F238E27FC236}">
                <a16:creationId xmlns:a16="http://schemas.microsoft.com/office/drawing/2014/main" id="{7E3ACA4D-363B-07CF-0CB6-45E4E225897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96838" y="6503988"/>
            <a:ext cx="123840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8" name="Google Shape;118;p19"/>
          <p:cNvSpPr txBox="1">
            <a:spLocks noGrp="1"/>
          </p:cNvSpPr>
          <p:nvPr>
            <p:ph type="subTitle" idx="1"/>
          </p:nvPr>
        </p:nvSpPr>
        <p:spPr>
          <a:xfrm>
            <a:off x="4678667" y="3514833"/>
            <a:ext cx="2834800" cy="4760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subTitle" idx="2"/>
          </p:nvPr>
        </p:nvSpPr>
        <p:spPr>
          <a:xfrm>
            <a:off x="4678700" y="3968167"/>
            <a:ext cx="2834800" cy="1084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subTitle" idx="3"/>
          </p:nvPr>
        </p:nvSpPr>
        <p:spPr>
          <a:xfrm>
            <a:off x="1270700" y="3514833"/>
            <a:ext cx="2834800" cy="4760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subTitle" idx="4"/>
          </p:nvPr>
        </p:nvSpPr>
        <p:spPr>
          <a:xfrm>
            <a:off x="1270833" y="3968167"/>
            <a:ext cx="2834800" cy="1084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subTitle" idx="5"/>
          </p:nvPr>
        </p:nvSpPr>
        <p:spPr>
          <a:xfrm>
            <a:off x="8086500" y="3514833"/>
            <a:ext cx="2834800" cy="4760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subTitle" idx="6"/>
          </p:nvPr>
        </p:nvSpPr>
        <p:spPr>
          <a:xfrm>
            <a:off x="8086500" y="3968167"/>
            <a:ext cx="2834800" cy="1084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8874000" cy="76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51322057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oogle Shape;135;p20">
            <a:extLst>
              <a:ext uri="{FF2B5EF4-FFF2-40B4-BE49-F238E27FC236}">
                <a16:creationId xmlns:a16="http://schemas.microsoft.com/office/drawing/2014/main" id="{7B386FED-2E33-F21E-09AC-6340011D3F1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96838" y="365125"/>
            <a:ext cx="123840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Google Shape;136;p20">
            <a:extLst>
              <a:ext uri="{FF2B5EF4-FFF2-40B4-BE49-F238E27FC236}">
                <a16:creationId xmlns:a16="http://schemas.microsoft.com/office/drawing/2014/main" id="{650362A3-0737-39B2-8017-BBE84EDB5A4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96838" y="6503988"/>
            <a:ext cx="123840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8" name="Google Shape;128;p20"/>
          <p:cNvSpPr txBox="1">
            <a:spLocks noGrp="1"/>
          </p:cNvSpPr>
          <p:nvPr>
            <p:ph type="subTitle" idx="1"/>
          </p:nvPr>
        </p:nvSpPr>
        <p:spPr>
          <a:xfrm>
            <a:off x="4957767" y="4522367"/>
            <a:ext cx="2190400" cy="4760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2"/>
          </p:nvPr>
        </p:nvSpPr>
        <p:spPr>
          <a:xfrm>
            <a:off x="4823567" y="4975700"/>
            <a:ext cx="2458800" cy="76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rgbClr val="02020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3"/>
          </p:nvPr>
        </p:nvSpPr>
        <p:spPr>
          <a:xfrm>
            <a:off x="1770700" y="4522367"/>
            <a:ext cx="2190400" cy="4760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4"/>
          </p:nvPr>
        </p:nvSpPr>
        <p:spPr>
          <a:xfrm>
            <a:off x="1636568" y="4975700"/>
            <a:ext cx="2458800" cy="76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rgbClr val="02020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subTitle" idx="5"/>
          </p:nvPr>
        </p:nvSpPr>
        <p:spPr>
          <a:xfrm>
            <a:off x="8144733" y="4522367"/>
            <a:ext cx="2190800" cy="4760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ubTitle" idx="6"/>
          </p:nvPr>
        </p:nvSpPr>
        <p:spPr>
          <a:xfrm>
            <a:off x="8010733" y="4975700"/>
            <a:ext cx="2458800" cy="76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rgbClr val="02020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4251600" cy="76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36519586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1;p21">
            <a:extLst>
              <a:ext uri="{FF2B5EF4-FFF2-40B4-BE49-F238E27FC236}">
                <a16:creationId xmlns:a16="http://schemas.microsoft.com/office/drawing/2014/main" id="{313F9D1D-237E-7C1C-F87B-1E5DB93EB22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96838" y="365125"/>
            <a:ext cx="123840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Google Shape;152;p21">
            <a:extLst>
              <a:ext uri="{FF2B5EF4-FFF2-40B4-BE49-F238E27FC236}">
                <a16:creationId xmlns:a16="http://schemas.microsoft.com/office/drawing/2014/main" id="{BED85CE5-6AB1-84A7-2AD8-A43FD95B1E0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96838" y="6503988"/>
            <a:ext cx="123840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8" name="Google Shape;138;p21"/>
          <p:cNvSpPr txBox="1">
            <a:spLocks noGrp="1"/>
          </p:cNvSpPr>
          <p:nvPr>
            <p:ph type="subTitle" idx="1"/>
          </p:nvPr>
        </p:nvSpPr>
        <p:spPr>
          <a:xfrm>
            <a:off x="4552067" y="2415984"/>
            <a:ext cx="3088000" cy="4760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ubTitle" idx="2"/>
          </p:nvPr>
        </p:nvSpPr>
        <p:spPr>
          <a:xfrm>
            <a:off x="4752267" y="2869333"/>
            <a:ext cx="2687600" cy="76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3"/>
          </p:nvPr>
        </p:nvSpPr>
        <p:spPr>
          <a:xfrm>
            <a:off x="940967" y="2415984"/>
            <a:ext cx="3088000" cy="4760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subTitle" idx="4"/>
          </p:nvPr>
        </p:nvSpPr>
        <p:spPr>
          <a:xfrm>
            <a:off x="1141167" y="2869333"/>
            <a:ext cx="2687600" cy="76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ubTitle" idx="5"/>
          </p:nvPr>
        </p:nvSpPr>
        <p:spPr>
          <a:xfrm>
            <a:off x="8163100" y="2415984"/>
            <a:ext cx="3088000" cy="4760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subTitle" idx="6"/>
          </p:nvPr>
        </p:nvSpPr>
        <p:spPr>
          <a:xfrm>
            <a:off x="8363300" y="2869333"/>
            <a:ext cx="2687600" cy="76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subTitle" idx="7"/>
          </p:nvPr>
        </p:nvSpPr>
        <p:spPr>
          <a:xfrm>
            <a:off x="4552067" y="4724617"/>
            <a:ext cx="3088000" cy="4760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ubTitle" idx="8"/>
          </p:nvPr>
        </p:nvSpPr>
        <p:spPr>
          <a:xfrm>
            <a:off x="4752267" y="5177967"/>
            <a:ext cx="2687600" cy="76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ubTitle" idx="9"/>
          </p:nvPr>
        </p:nvSpPr>
        <p:spPr>
          <a:xfrm>
            <a:off x="940967" y="4724617"/>
            <a:ext cx="3088000" cy="4760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ubTitle" idx="13"/>
          </p:nvPr>
        </p:nvSpPr>
        <p:spPr>
          <a:xfrm>
            <a:off x="1141167" y="5177967"/>
            <a:ext cx="2687600" cy="76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subTitle" idx="14"/>
          </p:nvPr>
        </p:nvSpPr>
        <p:spPr>
          <a:xfrm>
            <a:off x="8163100" y="4724617"/>
            <a:ext cx="3088000" cy="4760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15"/>
          </p:nvPr>
        </p:nvSpPr>
        <p:spPr>
          <a:xfrm>
            <a:off x="8363300" y="5177967"/>
            <a:ext cx="2687600" cy="76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8107600" cy="76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58870947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oogle Shape;163;p22">
            <a:extLst>
              <a:ext uri="{FF2B5EF4-FFF2-40B4-BE49-F238E27FC236}">
                <a16:creationId xmlns:a16="http://schemas.microsoft.com/office/drawing/2014/main" id="{011E9511-1F95-C14B-C82A-BDAFDE3C12D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96838" y="365125"/>
            <a:ext cx="123840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Google Shape;164;p22">
            <a:extLst>
              <a:ext uri="{FF2B5EF4-FFF2-40B4-BE49-F238E27FC236}">
                <a16:creationId xmlns:a16="http://schemas.microsoft.com/office/drawing/2014/main" id="{A7DEB7E1-79D0-852E-E874-47F3DB48D8F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96838" y="6503988"/>
            <a:ext cx="123840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4" name="Google Shape;154;p22"/>
          <p:cNvSpPr txBox="1">
            <a:spLocks noGrp="1"/>
          </p:cNvSpPr>
          <p:nvPr>
            <p:ph type="subTitle" idx="1"/>
          </p:nvPr>
        </p:nvSpPr>
        <p:spPr>
          <a:xfrm>
            <a:off x="6555800" y="2627200"/>
            <a:ext cx="3088000" cy="4760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subTitle" idx="2"/>
          </p:nvPr>
        </p:nvSpPr>
        <p:spPr>
          <a:xfrm>
            <a:off x="6745200" y="3080551"/>
            <a:ext cx="2709200" cy="76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subTitle" idx="3"/>
          </p:nvPr>
        </p:nvSpPr>
        <p:spPr>
          <a:xfrm>
            <a:off x="2548200" y="2627200"/>
            <a:ext cx="3088000" cy="4760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subTitle" idx="4"/>
          </p:nvPr>
        </p:nvSpPr>
        <p:spPr>
          <a:xfrm>
            <a:off x="2737733" y="3080551"/>
            <a:ext cx="2709200" cy="76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subTitle" idx="5"/>
          </p:nvPr>
        </p:nvSpPr>
        <p:spPr>
          <a:xfrm>
            <a:off x="6555800" y="4834051"/>
            <a:ext cx="3088000" cy="4760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subTitle" idx="6"/>
          </p:nvPr>
        </p:nvSpPr>
        <p:spPr>
          <a:xfrm>
            <a:off x="6745200" y="5287400"/>
            <a:ext cx="2709200" cy="76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0" name="Google Shape;160;p22"/>
          <p:cNvSpPr txBox="1">
            <a:spLocks noGrp="1"/>
          </p:cNvSpPr>
          <p:nvPr>
            <p:ph type="subTitle" idx="7"/>
          </p:nvPr>
        </p:nvSpPr>
        <p:spPr>
          <a:xfrm>
            <a:off x="2548200" y="4834051"/>
            <a:ext cx="3088000" cy="4760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subTitle" idx="8"/>
          </p:nvPr>
        </p:nvSpPr>
        <p:spPr>
          <a:xfrm>
            <a:off x="2737600" y="5287400"/>
            <a:ext cx="2709200" cy="76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8640400" cy="76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3397522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oogle Shape;173;p23">
            <a:extLst>
              <a:ext uri="{FF2B5EF4-FFF2-40B4-BE49-F238E27FC236}">
                <a16:creationId xmlns:a16="http://schemas.microsoft.com/office/drawing/2014/main" id="{DA2D51A8-171B-A6E8-6DD2-01CF8130D7F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96838" y="365125"/>
            <a:ext cx="123840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Google Shape;174;p23">
            <a:extLst>
              <a:ext uri="{FF2B5EF4-FFF2-40B4-BE49-F238E27FC236}">
                <a16:creationId xmlns:a16="http://schemas.microsoft.com/office/drawing/2014/main" id="{DE40D35F-E457-D06A-CE1F-AF15F0E6BBD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96838" y="6503988"/>
            <a:ext cx="123840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oogle Shape;175;p23">
            <a:extLst>
              <a:ext uri="{FF2B5EF4-FFF2-40B4-BE49-F238E27FC236}">
                <a16:creationId xmlns:a16="http://schemas.microsoft.com/office/drawing/2014/main" id="{04B21ECF-7EB8-F60B-0304-B414BDC4056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912350" y="-166688"/>
            <a:ext cx="2659063" cy="1773238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6" name="Google Shape;166;p23"/>
          <p:cNvSpPr txBox="1">
            <a:spLocks noGrp="1"/>
          </p:cNvSpPr>
          <p:nvPr>
            <p:ph type="subTitle" idx="1"/>
          </p:nvPr>
        </p:nvSpPr>
        <p:spPr>
          <a:xfrm>
            <a:off x="4757500" y="3992800"/>
            <a:ext cx="2687200" cy="4760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7" name="Google Shape;167;p23"/>
          <p:cNvSpPr txBox="1">
            <a:spLocks noGrp="1"/>
          </p:cNvSpPr>
          <p:nvPr>
            <p:ph type="subTitle" idx="2"/>
          </p:nvPr>
        </p:nvSpPr>
        <p:spPr>
          <a:xfrm>
            <a:off x="4757500" y="4446133"/>
            <a:ext cx="2687200" cy="76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8" name="Google Shape;168;p23"/>
          <p:cNvSpPr txBox="1">
            <a:spLocks noGrp="1"/>
          </p:cNvSpPr>
          <p:nvPr>
            <p:ph type="subTitle" idx="3"/>
          </p:nvPr>
        </p:nvSpPr>
        <p:spPr>
          <a:xfrm>
            <a:off x="1451133" y="3992800"/>
            <a:ext cx="2687200" cy="4760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subTitle" idx="4"/>
          </p:nvPr>
        </p:nvSpPr>
        <p:spPr>
          <a:xfrm>
            <a:off x="1451267" y="4446133"/>
            <a:ext cx="2687200" cy="76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subTitle" idx="5"/>
          </p:nvPr>
        </p:nvSpPr>
        <p:spPr>
          <a:xfrm>
            <a:off x="8073933" y="3992800"/>
            <a:ext cx="2687200" cy="4760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subTitle" idx="6"/>
          </p:nvPr>
        </p:nvSpPr>
        <p:spPr>
          <a:xfrm>
            <a:off x="8073933" y="4446133"/>
            <a:ext cx="2687200" cy="76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6351200" cy="76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4066297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oogle Shape;186;p24">
            <a:extLst>
              <a:ext uri="{FF2B5EF4-FFF2-40B4-BE49-F238E27FC236}">
                <a16:creationId xmlns:a16="http://schemas.microsoft.com/office/drawing/2014/main" id="{0F99683C-E505-E435-BB7D-D6BB828C2CB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96838" y="365125"/>
            <a:ext cx="123840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Google Shape;187;p24">
            <a:extLst>
              <a:ext uri="{FF2B5EF4-FFF2-40B4-BE49-F238E27FC236}">
                <a16:creationId xmlns:a16="http://schemas.microsoft.com/office/drawing/2014/main" id="{CBD08DDB-4224-3CD6-3459-EC750F30A44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96838" y="6503988"/>
            <a:ext cx="123840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7" name="Google Shape;177;p24"/>
          <p:cNvSpPr txBox="1">
            <a:spLocks noGrp="1"/>
          </p:cNvSpPr>
          <p:nvPr>
            <p:ph type="subTitle" idx="1"/>
          </p:nvPr>
        </p:nvSpPr>
        <p:spPr>
          <a:xfrm>
            <a:off x="6333583" y="2297200"/>
            <a:ext cx="2686400" cy="4760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8" name="Google Shape;178;p24"/>
          <p:cNvSpPr txBox="1">
            <a:spLocks noGrp="1"/>
          </p:cNvSpPr>
          <p:nvPr>
            <p:ph type="subTitle" idx="2"/>
          </p:nvPr>
        </p:nvSpPr>
        <p:spPr>
          <a:xfrm>
            <a:off x="6333579" y="2750533"/>
            <a:ext cx="2686400" cy="76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9" name="Google Shape;179;p24"/>
          <p:cNvSpPr txBox="1">
            <a:spLocks noGrp="1"/>
          </p:cNvSpPr>
          <p:nvPr>
            <p:ph type="subTitle" idx="3"/>
          </p:nvPr>
        </p:nvSpPr>
        <p:spPr>
          <a:xfrm>
            <a:off x="3075283" y="2297200"/>
            <a:ext cx="2686400" cy="4760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subTitle" idx="4"/>
          </p:nvPr>
        </p:nvSpPr>
        <p:spPr>
          <a:xfrm>
            <a:off x="3075283" y="2750533"/>
            <a:ext cx="2686400" cy="76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subTitle" idx="5"/>
          </p:nvPr>
        </p:nvSpPr>
        <p:spPr>
          <a:xfrm>
            <a:off x="6333583" y="4211900"/>
            <a:ext cx="2686400" cy="4760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6"/>
          </p:nvPr>
        </p:nvSpPr>
        <p:spPr>
          <a:xfrm>
            <a:off x="6333579" y="4665233"/>
            <a:ext cx="2686400" cy="76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subTitle" idx="7"/>
          </p:nvPr>
        </p:nvSpPr>
        <p:spPr>
          <a:xfrm>
            <a:off x="3075283" y="4211900"/>
            <a:ext cx="2686400" cy="4760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8"/>
          </p:nvPr>
        </p:nvSpPr>
        <p:spPr>
          <a:xfrm>
            <a:off x="3075283" y="4665233"/>
            <a:ext cx="2686400" cy="76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3714400" cy="76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1101665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;p6">
            <a:extLst>
              <a:ext uri="{FF2B5EF4-FFF2-40B4-BE49-F238E27FC236}">
                <a16:creationId xmlns:a16="http://schemas.microsoft.com/office/drawing/2014/main" id="{0E7687BE-648D-7182-63C1-87A50F8C333D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937625" y="3603625"/>
            <a:ext cx="6096000" cy="412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1800"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57067" y="510900"/>
            <a:ext cx="10277600" cy="86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88358366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oogle Shape;195;p25">
            <a:extLst>
              <a:ext uri="{FF2B5EF4-FFF2-40B4-BE49-F238E27FC236}">
                <a16:creationId xmlns:a16="http://schemas.microsoft.com/office/drawing/2014/main" id="{D7301A98-4421-F1C8-3A44-0BC60615120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96838" y="365125"/>
            <a:ext cx="123840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Google Shape;196;p25">
            <a:extLst>
              <a:ext uri="{FF2B5EF4-FFF2-40B4-BE49-F238E27FC236}">
                <a16:creationId xmlns:a16="http://schemas.microsoft.com/office/drawing/2014/main" id="{3E97E436-852B-43C5-DD9A-6D31BC9409C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96838" y="6503988"/>
            <a:ext cx="123840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9" name="Google Shape;189;p25"/>
          <p:cNvSpPr txBox="1">
            <a:spLocks noGrp="1"/>
          </p:cNvSpPr>
          <p:nvPr>
            <p:ph type="title"/>
          </p:nvPr>
        </p:nvSpPr>
        <p:spPr>
          <a:xfrm>
            <a:off x="3457233" y="952800"/>
            <a:ext cx="5277600" cy="8200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0" name="Google Shape;190;p25"/>
          <p:cNvSpPr txBox="1">
            <a:spLocks noGrp="1"/>
          </p:cNvSpPr>
          <p:nvPr>
            <p:ph type="subTitle" idx="1"/>
          </p:nvPr>
        </p:nvSpPr>
        <p:spPr>
          <a:xfrm>
            <a:off x="3153312" y="1795200"/>
            <a:ext cx="5885600" cy="50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1" name="Google Shape;191;p25"/>
          <p:cNvSpPr txBox="1">
            <a:spLocks noGrp="1"/>
          </p:cNvSpPr>
          <p:nvPr>
            <p:ph type="title" idx="2"/>
          </p:nvPr>
        </p:nvSpPr>
        <p:spPr>
          <a:xfrm>
            <a:off x="3457233" y="2750700"/>
            <a:ext cx="5277600" cy="8200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2" name="Google Shape;192;p25"/>
          <p:cNvSpPr txBox="1">
            <a:spLocks noGrp="1"/>
          </p:cNvSpPr>
          <p:nvPr>
            <p:ph type="subTitle" idx="3"/>
          </p:nvPr>
        </p:nvSpPr>
        <p:spPr>
          <a:xfrm>
            <a:off x="3153312" y="3593100"/>
            <a:ext cx="5885600" cy="50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3" name="Google Shape;193;p25"/>
          <p:cNvSpPr txBox="1">
            <a:spLocks noGrp="1"/>
          </p:cNvSpPr>
          <p:nvPr>
            <p:ph type="title" idx="4"/>
          </p:nvPr>
        </p:nvSpPr>
        <p:spPr>
          <a:xfrm>
            <a:off x="3457233" y="4548600"/>
            <a:ext cx="5277600" cy="8200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4" name="Google Shape;194;p25"/>
          <p:cNvSpPr txBox="1">
            <a:spLocks noGrp="1"/>
          </p:cNvSpPr>
          <p:nvPr>
            <p:ph type="subTitle" idx="5"/>
          </p:nvPr>
        </p:nvSpPr>
        <p:spPr>
          <a:xfrm>
            <a:off x="3153267" y="5391000"/>
            <a:ext cx="5885600" cy="50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25359238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200;p26">
            <a:extLst>
              <a:ext uri="{FF2B5EF4-FFF2-40B4-BE49-F238E27FC236}">
                <a16:creationId xmlns:a16="http://schemas.microsoft.com/office/drawing/2014/main" id="{DEA76F48-5870-AD81-F4DD-B5B887D55A7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96838" y="365125"/>
            <a:ext cx="123840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Google Shape;201;p26">
            <a:extLst>
              <a:ext uri="{FF2B5EF4-FFF2-40B4-BE49-F238E27FC236}">
                <a16:creationId xmlns:a16="http://schemas.microsoft.com/office/drawing/2014/main" id="{B33A490A-C6E3-F6E9-87FE-C887FCAF40B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96838" y="6503988"/>
            <a:ext cx="123840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8" name="Google Shape;198;p26"/>
          <p:cNvSpPr txBox="1">
            <a:spLocks noGrp="1"/>
          </p:cNvSpPr>
          <p:nvPr>
            <p:ph type="title"/>
          </p:nvPr>
        </p:nvSpPr>
        <p:spPr>
          <a:xfrm>
            <a:off x="1071667" y="2701067"/>
            <a:ext cx="5450000" cy="8976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9" name="Google Shape;199;p26"/>
          <p:cNvSpPr txBox="1">
            <a:spLocks noGrp="1"/>
          </p:cNvSpPr>
          <p:nvPr>
            <p:ph type="subTitle" idx="1"/>
          </p:nvPr>
        </p:nvSpPr>
        <p:spPr>
          <a:xfrm>
            <a:off x="1071667" y="3591367"/>
            <a:ext cx="4212400" cy="744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83696014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205;p27">
            <a:extLst>
              <a:ext uri="{FF2B5EF4-FFF2-40B4-BE49-F238E27FC236}">
                <a16:creationId xmlns:a16="http://schemas.microsoft.com/office/drawing/2014/main" id="{8484C806-A3EA-693C-6701-F5681F5C5EC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96838" y="365125"/>
            <a:ext cx="123840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Google Shape;206;p27">
            <a:extLst>
              <a:ext uri="{FF2B5EF4-FFF2-40B4-BE49-F238E27FC236}">
                <a16:creationId xmlns:a16="http://schemas.microsoft.com/office/drawing/2014/main" id="{E7618EB6-89C3-EC12-979E-37ACDF06A99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96838" y="6503988"/>
            <a:ext cx="123840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3" name="Google Shape;203;p27"/>
          <p:cNvSpPr txBox="1">
            <a:spLocks noGrp="1"/>
          </p:cNvSpPr>
          <p:nvPr>
            <p:ph type="title"/>
          </p:nvPr>
        </p:nvSpPr>
        <p:spPr>
          <a:xfrm>
            <a:off x="5986867" y="2730300"/>
            <a:ext cx="4485600" cy="8384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4" name="Google Shape;204;p27"/>
          <p:cNvSpPr txBox="1">
            <a:spLocks noGrp="1"/>
          </p:cNvSpPr>
          <p:nvPr>
            <p:ph type="subTitle" idx="1"/>
          </p:nvPr>
        </p:nvSpPr>
        <p:spPr>
          <a:xfrm>
            <a:off x="6474067" y="3593100"/>
            <a:ext cx="3998400" cy="744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1354756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 column text 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210;p28">
            <a:extLst>
              <a:ext uri="{FF2B5EF4-FFF2-40B4-BE49-F238E27FC236}">
                <a16:creationId xmlns:a16="http://schemas.microsoft.com/office/drawing/2014/main" id="{4F65DCAC-A574-9D0D-6849-039FD773E64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96838" y="365125"/>
            <a:ext cx="123840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Google Shape;211;p28">
            <a:extLst>
              <a:ext uri="{FF2B5EF4-FFF2-40B4-BE49-F238E27FC236}">
                <a16:creationId xmlns:a16="http://schemas.microsoft.com/office/drawing/2014/main" id="{8F13C305-3FD0-3E56-4B70-6B62A3BC3F0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96838" y="6503988"/>
            <a:ext cx="123840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Google Shape;212;p28">
            <a:extLst>
              <a:ext uri="{FF2B5EF4-FFF2-40B4-BE49-F238E27FC236}">
                <a16:creationId xmlns:a16="http://schemas.microsoft.com/office/drawing/2014/main" id="{81BFF03A-0290-B69E-9096-E7BC7C0266EA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9029700" y="4884738"/>
            <a:ext cx="3763963" cy="2178050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8" name="Google Shape;208;p28"/>
          <p:cNvSpPr txBox="1">
            <a:spLocks noGrp="1"/>
          </p:cNvSpPr>
          <p:nvPr>
            <p:ph type="subTitle" idx="1"/>
          </p:nvPr>
        </p:nvSpPr>
        <p:spPr>
          <a:xfrm>
            <a:off x="5555733" y="1938033"/>
            <a:ext cx="5276800" cy="38520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marR="381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9" name="Google Shape;209;p28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6003600" cy="76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56958173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219;p29">
            <a:extLst>
              <a:ext uri="{FF2B5EF4-FFF2-40B4-BE49-F238E27FC236}">
                <a16:creationId xmlns:a16="http://schemas.microsoft.com/office/drawing/2014/main" id="{9C333D4F-EAA3-98B2-86A9-D7B5DB314F6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96838" y="365125"/>
            <a:ext cx="123840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Google Shape;220;p29">
            <a:extLst>
              <a:ext uri="{FF2B5EF4-FFF2-40B4-BE49-F238E27FC236}">
                <a16:creationId xmlns:a16="http://schemas.microsoft.com/office/drawing/2014/main" id="{C190D3DD-3F8F-FE73-6157-20837A973C7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96838" y="6503988"/>
            <a:ext cx="123840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4" name="Google Shape;214;p29"/>
          <p:cNvSpPr txBox="1">
            <a:spLocks noGrp="1"/>
          </p:cNvSpPr>
          <p:nvPr>
            <p:ph type="subTitle" idx="1"/>
          </p:nvPr>
        </p:nvSpPr>
        <p:spPr>
          <a:xfrm>
            <a:off x="6421433" y="4821833"/>
            <a:ext cx="3922800" cy="4760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5" name="Google Shape;215;p29"/>
          <p:cNvSpPr txBox="1">
            <a:spLocks noGrp="1"/>
          </p:cNvSpPr>
          <p:nvPr>
            <p:ph type="subTitle" idx="2"/>
          </p:nvPr>
        </p:nvSpPr>
        <p:spPr>
          <a:xfrm>
            <a:off x="6421600" y="5275167"/>
            <a:ext cx="3922400" cy="86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6" name="Google Shape;216;p29"/>
          <p:cNvSpPr txBox="1">
            <a:spLocks noGrp="1"/>
          </p:cNvSpPr>
          <p:nvPr>
            <p:ph type="subTitle" idx="3"/>
          </p:nvPr>
        </p:nvSpPr>
        <p:spPr>
          <a:xfrm>
            <a:off x="1847772" y="4821833"/>
            <a:ext cx="3922800" cy="4760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subTitle" idx="4"/>
          </p:nvPr>
        </p:nvSpPr>
        <p:spPr>
          <a:xfrm>
            <a:off x="1848033" y="5275167"/>
            <a:ext cx="3922400" cy="86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8" name="Google Shape;218;p29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3638800" cy="76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47518845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4;p30">
            <a:extLst>
              <a:ext uri="{FF2B5EF4-FFF2-40B4-BE49-F238E27FC236}">
                <a16:creationId xmlns:a16="http://schemas.microsoft.com/office/drawing/2014/main" id="{225A0072-A0E0-31AC-BC44-C425FC30C762}"/>
              </a:ext>
            </a:extLst>
          </p:cNvPr>
          <p:cNvSpPr txBox="1"/>
          <p:nvPr/>
        </p:nvSpPr>
        <p:spPr>
          <a:xfrm>
            <a:off x="3867150" y="4584700"/>
            <a:ext cx="4457700" cy="955675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" sz="1000" b="1" ker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000" ker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lang="en" sz="1000" b="1" kern="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/>
              </a:rPr>
              <a:t>Slidesgo</a:t>
            </a:r>
            <a:r>
              <a:rPr lang="en" sz="1000" ker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000" b="1" kern="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Flaticon</a:t>
            </a:r>
            <a:r>
              <a:rPr lang="en" sz="1000" ker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,and infographics &amp; images by </a:t>
            </a:r>
            <a:r>
              <a:rPr lang="en" sz="1000" b="1" kern="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Freepik</a:t>
            </a:r>
            <a:endParaRPr sz="1000" b="1" kern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" name="Google Shape;225;p30">
            <a:extLst>
              <a:ext uri="{FF2B5EF4-FFF2-40B4-BE49-F238E27FC236}">
                <a16:creationId xmlns:a16="http://schemas.microsoft.com/office/drawing/2014/main" id="{94D25A69-1CFD-0F27-AF88-E97A14933F0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96838" y="6503988"/>
            <a:ext cx="123840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Google Shape;226;p30">
            <a:extLst>
              <a:ext uri="{FF2B5EF4-FFF2-40B4-BE49-F238E27FC236}">
                <a16:creationId xmlns:a16="http://schemas.microsoft.com/office/drawing/2014/main" id="{3CDADA30-1495-512C-E685-B45996CCB7B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344488" y="5246688"/>
            <a:ext cx="4064001" cy="1795462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Google Shape;227;p30">
            <a:extLst>
              <a:ext uri="{FF2B5EF4-FFF2-40B4-BE49-F238E27FC236}">
                <a16:creationId xmlns:a16="http://schemas.microsoft.com/office/drawing/2014/main" id="{3D54675C-C1FA-289E-3A22-8E76BB55F8E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96838" y="365125"/>
            <a:ext cx="123840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Google Shape;228;p30">
            <a:extLst>
              <a:ext uri="{FF2B5EF4-FFF2-40B4-BE49-F238E27FC236}">
                <a16:creationId xmlns:a16="http://schemas.microsoft.com/office/drawing/2014/main" id="{B0C22B16-F351-1ED9-D099-020FC58FC27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23300" y="-96838"/>
            <a:ext cx="4064000" cy="1795463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2" name="Google Shape;222;p30"/>
          <p:cNvSpPr txBox="1">
            <a:spLocks noGrp="1"/>
          </p:cNvSpPr>
          <p:nvPr>
            <p:ph type="title"/>
          </p:nvPr>
        </p:nvSpPr>
        <p:spPr>
          <a:xfrm>
            <a:off x="3777200" y="1054933"/>
            <a:ext cx="4637600" cy="12304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3" name="Google Shape;223;p30"/>
          <p:cNvSpPr txBox="1">
            <a:spLocks noGrp="1"/>
          </p:cNvSpPr>
          <p:nvPr>
            <p:ph type="subTitle" idx="1"/>
          </p:nvPr>
        </p:nvSpPr>
        <p:spPr>
          <a:xfrm>
            <a:off x="3977800" y="2332567"/>
            <a:ext cx="4236400" cy="1230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37311955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230;p31">
            <a:extLst>
              <a:ext uri="{FF2B5EF4-FFF2-40B4-BE49-F238E27FC236}">
                <a16:creationId xmlns:a16="http://schemas.microsoft.com/office/drawing/2014/main" id="{F1132A13-966E-5184-184D-A8F5752A7AF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96838" y="6503988"/>
            <a:ext cx="123840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" name="Google Shape;231;p31">
            <a:extLst>
              <a:ext uri="{FF2B5EF4-FFF2-40B4-BE49-F238E27FC236}">
                <a16:creationId xmlns:a16="http://schemas.microsoft.com/office/drawing/2014/main" id="{7410625A-1582-88E3-7FDF-0F9ABFA4790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96838" y="365125"/>
            <a:ext cx="123840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167577152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233;p32">
            <a:extLst>
              <a:ext uri="{FF2B5EF4-FFF2-40B4-BE49-F238E27FC236}">
                <a16:creationId xmlns:a16="http://schemas.microsoft.com/office/drawing/2014/main" id="{EF2A9A8C-67F7-DDD1-EF0E-02A1C703CCA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96838" y="6503988"/>
            <a:ext cx="123840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" name="Google Shape;234;p32">
            <a:extLst>
              <a:ext uri="{FF2B5EF4-FFF2-40B4-BE49-F238E27FC236}">
                <a16:creationId xmlns:a16="http://schemas.microsoft.com/office/drawing/2014/main" id="{FC257731-B3F0-4AA9-65FD-F14B5899C62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96838" y="365125"/>
            <a:ext cx="123840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" name="Google Shape;235;p32">
            <a:extLst>
              <a:ext uri="{FF2B5EF4-FFF2-40B4-BE49-F238E27FC236}">
                <a16:creationId xmlns:a16="http://schemas.microsoft.com/office/drawing/2014/main" id="{844D8ED1-C0FC-CD25-59B2-57AD16C979C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912350" y="-166688"/>
            <a:ext cx="2659063" cy="1773238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Google Shape;236;p32">
            <a:extLst>
              <a:ext uri="{FF2B5EF4-FFF2-40B4-BE49-F238E27FC236}">
                <a16:creationId xmlns:a16="http://schemas.microsoft.com/office/drawing/2014/main" id="{6CCDC550-7D29-836E-33AF-944D9316945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196850" y="5257800"/>
            <a:ext cx="2659063" cy="1773238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432449113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238;p33">
            <a:extLst>
              <a:ext uri="{FF2B5EF4-FFF2-40B4-BE49-F238E27FC236}">
                <a16:creationId xmlns:a16="http://schemas.microsoft.com/office/drawing/2014/main" id="{9DF87785-67D4-FBFA-860D-3191BE37EC8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96838" y="6503988"/>
            <a:ext cx="123840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" name="Google Shape;239;p33">
            <a:extLst>
              <a:ext uri="{FF2B5EF4-FFF2-40B4-BE49-F238E27FC236}">
                <a16:creationId xmlns:a16="http://schemas.microsoft.com/office/drawing/2014/main" id="{911256E2-5AA4-BA4D-B585-C7C9C5F9806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96838" y="365125"/>
            <a:ext cx="12384088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" name="Google Shape;240;p33">
            <a:extLst>
              <a:ext uri="{FF2B5EF4-FFF2-40B4-BE49-F238E27FC236}">
                <a16:creationId xmlns:a16="http://schemas.microsoft.com/office/drawing/2014/main" id="{14090131-72DE-2FDA-6000-5CC8D79B367A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9029700" y="4884738"/>
            <a:ext cx="3763963" cy="2178050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616871541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33063-A1FD-C361-C3A8-0E0F04FA9D0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0" y="0"/>
            <a:ext cx="0" cy="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229A0-CF5F-A36C-B735-2F63CE84F17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0" y="0"/>
            <a:ext cx="0" cy="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0BE4D-6AEA-0190-D522-12B249411FE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0" y="0"/>
            <a:ext cx="0" cy="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B35B0A66-065F-43CC-9E2D-E16CA627B6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600124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;p7">
            <a:extLst>
              <a:ext uri="{FF2B5EF4-FFF2-40B4-BE49-F238E27FC236}">
                <a16:creationId xmlns:a16="http://schemas.microsoft.com/office/drawing/2014/main" id="{D5B77C10-72BB-2CFE-DB07-62626113B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7313" y="0"/>
            <a:ext cx="1620837" cy="3429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1800"/>
          </a:p>
        </p:txBody>
      </p:sp>
      <p:sp>
        <p:nvSpPr>
          <p:cNvPr id="5" name="Google Shape;36;p7">
            <a:extLst>
              <a:ext uri="{FF2B5EF4-FFF2-40B4-BE49-F238E27FC236}">
                <a16:creationId xmlns:a16="http://schemas.microsoft.com/office/drawing/2014/main" id="{2700E795-58C6-DCC0-AEBA-036C37DC0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02913" y="3429000"/>
            <a:ext cx="1620837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1800"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1542033" y="1787200"/>
            <a:ext cx="5642800" cy="1007600"/>
          </a:xfrm>
          <a:prstGeom prst="rect">
            <a:avLst/>
          </a:prstGeom>
        </p:spPr>
        <p:txBody>
          <a:bodyPr spcFirstLastPara="1" anchor="b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1542033" y="2794800"/>
            <a:ext cx="5642800" cy="268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solidFill>
                  <a:schemeClr val="accent2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6177121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2812585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;p2">
            <a:extLst>
              <a:ext uri="{FF2B5EF4-FFF2-40B4-BE49-F238E27FC236}">
                <a16:creationId xmlns:a16="http://schemas.microsoft.com/office/drawing/2014/main" id="{66CE38BB-BD5F-F40C-FC0E-E86CCBC00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83763" y="6173788"/>
            <a:ext cx="128587" cy="1270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Google Shape;12;p2">
            <a:extLst>
              <a:ext uri="{FF2B5EF4-FFF2-40B4-BE49-F238E27FC236}">
                <a16:creationId xmlns:a16="http://schemas.microsoft.com/office/drawing/2014/main" id="{999A48E6-93B9-F4CF-EC19-E61863C62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87013" y="5576888"/>
            <a:ext cx="128587" cy="1270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Google Shape;13;p2">
            <a:extLst>
              <a:ext uri="{FF2B5EF4-FFF2-40B4-BE49-F238E27FC236}">
                <a16:creationId xmlns:a16="http://schemas.microsoft.com/office/drawing/2014/main" id="{CD61495C-7C72-956E-DF4B-B847FF7B0A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57038" y="4445000"/>
            <a:ext cx="76200" cy="76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Google Shape;14;p2">
            <a:extLst>
              <a:ext uri="{FF2B5EF4-FFF2-40B4-BE49-F238E27FC236}">
                <a16:creationId xmlns:a16="http://schemas.microsoft.com/office/drawing/2014/main" id="{9D80D8DE-E111-156D-71AA-A9C9B64EA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95113" y="6564313"/>
            <a:ext cx="128587" cy="128587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Google Shape;15;p2">
            <a:extLst>
              <a:ext uri="{FF2B5EF4-FFF2-40B4-BE49-F238E27FC236}">
                <a16:creationId xmlns:a16="http://schemas.microsoft.com/office/drawing/2014/main" id="{41FFA51E-E602-E371-5B7E-9B9F5B2AC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1350" y="677863"/>
            <a:ext cx="128588" cy="1270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Google Shape;16;p2">
            <a:extLst>
              <a:ext uri="{FF2B5EF4-FFF2-40B4-BE49-F238E27FC236}">
                <a16:creationId xmlns:a16="http://schemas.microsoft.com/office/drawing/2014/main" id="{7F60FAA2-2558-9627-BC1B-2E8A444EF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763" y="3605213"/>
            <a:ext cx="128587" cy="128587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Google Shape;17;p2">
            <a:extLst>
              <a:ext uri="{FF2B5EF4-FFF2-40B4-BE49-F238E27FC236}">
                <a16:creationId xmlns:a16="http://schemas.microsoft.com/office/drawing/2014/main" id="{A4C5CFA2-0331-CEA0-31C5-60067AF22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0" y="857250"/>
            <a:ext cx="127000" cy="12858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1" name="Google Shape;18;p2">
            <a:extLst>
              <a:ext uri="{FF2B5EF4-FFF2-40B4-BE49-F238E27FC236}">
                <a16:creationId xmlns:a16="http://schemas.microsoft.com/office/drawing/2014/main" id="{D85383EE-1F70-6A5D-FA06-731E37795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863" y="1441450"/>
            <a:ext cx="255587" cy="255588"/>
          </a:xfrm>
          <a:prstGeom prst="ellipse">
            <a:avLst/>
          </a:prstGeom>
          <a:noFill/>
          <a:ln w="19050">
            <a:solidFill>
              <a:schemeClr val="accent1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2" name="Google Shape;19;p2">
            <a:extLst>
              <a:ext uri="{FF2B5EF4-FFF2-40B4-BE49-F238E27FC236}">
                <a16:creationId xmlns:a16="http://schemas.microsoft.com/office/drawing/2014/main" id="{286F540D-2C85-3F7B-2B7A-960496952C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5513" y="4833938"/>
            <a:ext cx="192087" cy="192087"/>
          </a:xfrm>
          <a:prstGeom prst="ellipse">
            <a:avLst/>
          </a:prstGeom>
          <a:noFill/>
          <a:ln w="19050">
            <a:solidFill>
              <a:schemeClr val="accent1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3" name="Google Shape;20;p2">
            <a:extLst>
              <a:ext uri="{FF2B5EF4-FFF2-40B4-BE49-F238E27FC236}">
                <a16:creationId xmlns:a16="http://schemas.microsoft.com/office/drawing/2014/main" id="{0E1E1AA8-F92E-E5A6-AE23-C035AEC802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44338" y="5581650"/>
            <a:ext cx="190500" cy="192088"/>
          </a:xfrm>
          <a:prstGeom prst="ellipse">
            <a:avLst/>
          </a:prstGeom>
          <a:noFill/>
          <a:ln w="19050">
            <a:solidFill>
              <a:schemeClr val="accent1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4" name="Google Shape;21;p2">
            <a:extLst>
              <a:ext uri="{FF2B5EF4-FFF2-40B4-BE49-F238E27FC236}">
                <a16:creationId xmlns:a16="http://schemas.microsoft.com/office/drawing/2014/main" id="{8C52CE93-C14F-264B-A16B-AAC30EDD9C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138" y="2128838"/>
            <a:ext cx="76200" cy="76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" name="Google Shape;22;p2">
            <a:extLst>
              <a:ext uri="{FF2B5EF4-FFF2-40B4-BE49-F238E27FC236}">
                <a16:creationId xmlns:a16="http://schemas.microsoft.com/office/drawing/2014/main" id="{D1BB32F5-C99A-BC85-A89D-CE582930A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2138" y="301625"/>
            <a:ext cx="257175" cy="257175"/>
          </a:xfrm>
          <a:prstGeom prst="ellipse">
            <a:avLst/>
          </a:prstGeom>
          <a:noFill/>
          <a:ln w="19050">
            <a:solidFill>
              <a:schemeClr val="accent1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6" name="Google Shape;23;p2">
            <a:extLst>
              <a:ext uri="{FF2B5EF4-FFF2-40B4-BE49-F238E27FC236}">
                <a16:creationId xmlns:a16="http://schemas.microsoft.com/office/drawing/2014/main" id="{D59E3FB7-9E2E-A3F6-0D35-A61FDB58E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913" y="2667000"/>
            <a:ext cx="76200" cy="7778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7" name="Google Shape;24;p2">
            <a:extLst>
              <a:ext uri="{FF2B5EF4-FFF2-40B4-BE49-F238E27FC236}">
                <a16:creationId xmlns:a16="http://schemas.microsoft.com/office/drawing/2014/main" id="{5E939DFE-3C07-5AD4-98C1-C577FA376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7238" y="517525"/>
            <a:ext cx="76200" cy="76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8" name="Google Shape;25;p2">
            <a:extLst>
              <a:ext uri="{FF2B5EF4-FFF2-40B4-BE49-F238E27FC236}">
                <a16:creationId xmlns:a16="http://schemas.microsoft.com/office/drawing/2014/main" id="{F7BE556E-5B04-0174-6AF9-9F0F50756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85463" y="6089650"/>
            <a:ext cx="257175" cy="257175"/>
          </a:xfrm>
          <a:prstGeom prst="ellipse">
            <a:avLst/>
          </a:prstGeom>
          <a:noFill/>
          <a:ln w="19050">
            <a:solidFill>
              <a:schemeClr val="accent1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266913" y="2655800"/>
            <a:ext cx="7743200" cy="15464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05741335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2061367" y="2339725"/>
            <a:ext cx="7776800" cy="1546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2061367" y="4015348"/>
            <a:ext cx="7776800" cy="1046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87065018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30;p4">
            <a:extLst>
              <a:ext uri="{FF2B5EF4-FFF2-40B4-BE49-F238E27FC236}">
                <a16:creationId xmlns:a16="http://schemas.microsoft.com/office/drawing/2014/main" id="{D2EB609F-7D64-B14B-FCC7-73B07CF44E3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r="18"/>
          <a:stretch>
            <a:fillRect/>
          </a:stretch>
        </p:blipFill>
        <p:spPr bwMode="auto">
          <a:xfrm>
            <a:off x="793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oogle Shape;32;p4">
            <a:extLst>
              <a:ext uri="{FF2B5EF4-FFF2-40B4-BE49-F238E27FC236}">
                <a16:creationId xmlns:a16="http://schemas.microsoft.com/office/drawing/2014/main" id="{BD624B66-FEFF-EFA5-A4DE-9EA4000CDDA7}"/>
              </a:ext>
            </a:extLst>
          </p:cNvPr>
          <p:cNvGrpSpPr>
            <a:grpSpLocks/>
          </p:cNvGrpSpPr>
          <p:nvPr/>
        </p:nvGrpSpPr>
        <p:grpSpPr bwMode="auto">
          <a:xfrm>
            <a:off x="5119688" y="1044575"/>
            <a:ext cx="1952625" cy="1122363"/>
            <a:chOff x="3593400" y="1729675"/>
            <a:chExt cx="1957200" cy="1123610"/>
          </a:xfrm>
        </p:grpSpPr>
        <p:sp>
          <p:nvSpPr>
            <p:cNvPr id="5" name="Google Shape;33;p4">
              <a:extLst>
                <a:ext uri="{FF2B5EF4-FFF2-40B4-BE49-F238E27FC236}">
                  <a16:creationId xmlns:a16="http://schemas.microsoft.com/office/drawing/2014/main" id="{F184D545-043D-D864-81AB-F6C66489C2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3400" y="1729675"/>
              <a:ext cx="1957200" cy="87091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en-US" sz="6000" b="1">
                  <a:solidFill>
                    <a:schemeClr val="accent1"/>
                  </a:solidFill>
                  <a:latin typeface="Source Sans Pro" panose="020B0503030403020204" pitchFamily="34" charset="0"/>
                  <a:sym typeface="Source Sans Pro" panose="020B0503030403020204" pitchFamily="34" charset="0"/>
                </a:rPr>
                <a:t>“</a:t>
              </a:r>
            </a:p>
          </p:txBody>
        </p:sp>
        <p:sp>
          <p:nvSpPr>
            <p:cNvPr id="6" name="Google Shape;34;p4">
              <a:extLst>
                <a:ext uri="{FF2B5EF4-FFF2-40B4-BE49-F238E27FC236}">
                  <a16:creationId xmlns:a16="http://schemas.microsoft.com/office/drawing/2014/main" id="{5AE9D8C8-4A1D-52A2-1961-01A243D5D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6212" y="1759872"/>
              <a:ext cx="1091577" cy="1093413"/>
            </a:xfrm>
            <a:prstGeom prst="ellipse">
              <a:avLst/>
            </a:prstGeom>
            <a:noFill/>
            <a:ln w="9525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lIns="91425" tIns="91425" rIns="91425" bIns="91425" anchor="ctr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7" name="Google Shape;35;p4">
              <a:extLst>
                <a:ext uri="{FF2B5EF4-FFF2-40B4-BE49-F238E27FC236}">
                  <a16:creationId xmlns:a16="http://schemas.microsoft.com/office/drawing/2014/main" id="{E5E7DCDE-70C9-FA36-4CCD-14681BEDD9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0107" y="1925155"/>
              <a:ext cx="763785" cy="762847"/>
            </a:xfrm>
            <a:prstGeom prst="ellipse">
              <a:avLst/>
            </a:prstGeom>
            <a:noFill/>
            <a:ln w="19050">
              <a:solidFill>
                <a:srgbClr val="CFD8DC"/>
              </a:solidFill>
              <a:round/>
              <a:headEnd type="none" w="sm" len="sm"/>
              <a:tailEnd type="none" w="sm" len="sm"/>
            </a:ln>
          </p:spPr>
          <p:txBody>
            <a:bodyPr lIns="91425" tIns="91425" rIns="91425" bIns="91425" anchor="ctr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cxnSp>
        <p:nvCxnSpPr>
          <p:cNvPr id="8" name="Google Shape;36;p4">
            <a:extLst>
              <a:ext uri="{FF2B5EF4-FFF2-40B4-BE49-F238E27FC236}">
                <a16:creationId xmlns:a16="http://schemas.microsoft.com/office/drawing/2014/main" id="{33046DBB-1758-C20D-2FEC-A0AE0AC8A9E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02213" y="520700"/>
            <a:ext cx="708025" cy="714375"/>
          </a:xfrm>
          <a:prstGeom prst="straightConnector1">
            <a:avLst/>
          </a:prstGeom>
          <a:noFill/>
          <a:ln w="9525">
            <a:solidFill>
              <a:srgbClr val="CFD8D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Google Shape;37;p4">
            <a:extLst>
              <a:ext uri="{FF2B5EF4-FFF2-40B4-BE49-F238E27FC236}">
                <a16:creationId xmlns:a16="http://schemas.microsoft.com/office/drawing/2014/main" id="{850E03AF-40B8-A329-BD11-958BD562F3BC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5816600" y="581025"/>
            <a:ext cx="279400" cy="493713"/>
          </a:xfrm>
          <a:prstGeom prst="straightConnector1">
            <a:avLst/>
          </a:prstGeom>
          <a:noFill/>
          <a:ln w="9525">
            <a:solidFill>
              <a:srgbClr val="CFD8D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Google Shape;38;p4">
            <a:extLst>
              <a:ext uri="{FF2B5EF4-FFF2-40B4-BE49-F238E27FC236}">
                <a16:creationId xmlns:a16="http://schemas.microsoft.com/office/drawing/2014/main" id="{D354CDD4-C3D4-4608-28C1-4CF56E69EEA1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H="1">
            <a:off x="6272213" y="469900"/>
            <a:ext cx="463550" cy="631825"/>
          </a:xfrm>
          <a:prstGeom prst="straightConnector1">
            <a:avLst/>
          </a:prstGeom>
          <a:noFill/>
          <a:ln w="9525">
            <a:solidFill>
              <a:srgbClr val="CFD8D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1620400" y="2298200"/>
            <a:ext cx="8951200" cy="1093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5720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sz="3600" i="1"/>
            </a:lvl1pPr>
            <a:lvl2pPr marL="914400" lvl="1" indent="-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3600" i="1"/>
            </a:lvl2pPr>
            <a:lvl3pPr marL="1371600" lvl="2" indent="-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sz="3600" i="1"/>
            </a:lvl3pPr>
            <a:lvl4pPr marL="1828800" lvl="3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4pPr>
            <a:lvl5pPr marL="2286000" lvl="4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5pPr>
            <a:lvl6pPr marL="2743200" lvl="5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6pPr>
            <a:lvl7pPr marL="3200400" lvl="6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7pPr>
            <a:lvl8pPr marL="3657600" lvl="7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8pPr>
            <a:lvl9pPr marL="4114800" lvl="8" indent="-45720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oogle Shape;39;p4">
            <a:extLst>
              <a:ext uri="{FF2B5EF4-FFF2-40B4-BE49-F238E27FC236}">
                <a16:creationId xmlns:a16="http://schemas.microsoft.com/office/drawing/2014/main" id="{445A4C5B-40DC-20E4-ED31-8DA8C74B9874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0" y="6332538"/>
            <a:ext cx="12192000" cy="525462"/>
          </a:xfrm>
        </p:spPr>
        <p:txBody>
          <a:bodyPr/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>
              <a:defRPr/>
            </a:pPr>
            <a:fld id="{C07B89B0-C80B-44B9-A0D2-B14DFFE9B71A}" type="slidenum">
              <a:rPr lang="en"/>
              <a:pPr>
                <a:defRPr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84915473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1048200" y="410827"/>
            <a:ext cx="10095600" cy="936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1048200" y="1682267"/>
            <a:ext cx="10095600" cy="476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Google Shape;43;p5">
            <a:extLst>
              <a:ext uri="{FF2B5EF4-FFF2-40B4-BE49-F238E27FC236}">
                <a16:creationId xmlns:a16="http://schemas.microsoft.com/office/drawing/2014/main" id="{A920160A-9CC6-AEC1-D034-EC73CFB52C09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/>
        <p:txBody>
          <a:bodyPr/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defRPr/>
            </a:pPr>
            <a:fld id="{E937472C-23C2-452E-8144-C154D9D2E517}" type="slidenum">
              <a:rPr lang="en"/>
              <a:pPr>
                <a:defRPr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17458050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1048200" y="410827"/>
            <a:ext cx="10095600" cy="936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1048183" y="1600200"/>
            <a:ext cx="4900400" cy="4967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6243545" y="1600200"/>
            <a:ext cx="4900400" cy="4967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Google Shape;48;p6">
            <a:extLst>
              <a:ext uri="{FF2B5EF4-FFF2-40B4-BE49-F238E27FC236}">
                <a16:creationId xmlns:a16="http://schemas.microsoft.com/office/drawing/2014/main" id="{CA8057B5-4935-97CD-F94F-772915822D1C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/>
        <p:txBody>
          <a:bodyPr/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defRPr/>
            </a:pPr>
            <a:fld id="{C87D91C1-CE2D-4A8C-8B98-AB116F6C43FC}" type="slidenum">
              <a:rPr lang="en"/>
              <a:pPr>
                <a:defRPr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25241921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1048200" y="410827"/>
            <a:ext cx="10095600" cy="936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1048200" y="1600200"/>
            <a:ext cx="3226400" cy="4967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4439989" y="1600200"/>
            <a:ext cx="3226400" cy="4967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7831779" y="1600200"/>
            <a:ext cx="3226400" cy="4967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Google Shape;54;p7">
            <a:extLst>
              <a:ext uri="{FF2B5EF4-FFF2-40B4-BE49-F238E27FC236}">
                <a16:creationId xmlns:a16="http://schemas.microsoft.com/office/drawing/2014/main" id="{625184F9-774E-BCD6-75BC-DB6045D292FE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/>
        <p:txBody>
          <a:bodyPr/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defRPr/>
            </a:pPr>
            <a:fld id="{2452E800-C8B8-4A54-86DF-111F6AEA3CFA}" type="slidenum">
              <a:rPr lang="en"/>
              <a:pPr>
                <a:defRPr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31230381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1048200" y="410827"/>
            <a:ext cx="10095600" cy="936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Google Shape;57;p8">
            <a:extLst>
              <a:ext uri="{FF2B5EF4-FFF2-40B4-BE49-F238E27FC236}">
                <a16:creationId xmlns:a16="http://schemas.microsoft.com/office/drawing/2014/main" id="{9CF75081-B570-BCC0-E9EC-27A2A32FCF76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/>
        <p:txBody>
          <a:bodyPr/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defRPr/>
            </a:pPr>
            <a:fld id="{2E70A709-72FF-4447-BE0E-32172A145431}" type="slidenum">
              <a:rPr lang="en"/>
              <a:pPr>
                <a:defRPr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42317236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609600" y="5407124"/>
            <a:ext cx="10972800" cy="491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oogle Shape;60;p9">
            <a:extLst>
              <a:ext uri="{FF2B5EF4-FFF2-40B4-BE49-F238E27FC236}">
                <a16:creationId xmlns:a16="http://schemas.microsoft.com/office/drawing/2014/main" id="{B6A636F5-9DFF-402C-85CE-788D8AAFD797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0" y="6332538"/>
            <a:ext cx="12192000" cy="525462"/>
          </a:xfrm>
        </p:spPr>
        <p:txBody>
          <a:bodyPr/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>
              <a:defRPr/>
            </a:pPr>
            <a:fld id="{EBEFA50A-3083-4C1F-B31A-85794687EC42}" type="slidenum">
              <a:rPr lang="en"/>
              <a:pPr>
                <a:defRPr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54774534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2;p10">
            <a:extLst>
              <a:ext uri="{FF2B5EF4-FFF2-40B4-BE49-F238E27FC236}">
                <a16:creationId xmlns:a16="http://schemas.microsoft.com/office/drawing/2014/main" id="{BF6C8577-199F-D2B2-33E8-ED4339B17202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/>
        <p:txBody>
          <a:bodyPr/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defRPr/>
            </a:pPr>
            <a:fld id="{4D3FEA39-7171-45DB-B747-DB3561A60C97}" type="slidenum">
              <a:rPr lang="en"/>
              <a:pPr>
                <a:defRPr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1802126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0;p8">
            <a:extLst>
              <a:ext uri="{FF2B5EF4-FFF2-40B4-BE49-F238E27FC236}">
                <a16:creationId xmlns:a16="http://schemas.microsoft.com/office/drawing/2014/main" id="{9B9009CC-4872-D7F4-41FD-CBD5BF833F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7313" y="0"/>
            <a:ext cx="1620837" cy="3429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1800"/>
          </a:p>
        </p:txBody>
      </p:sp>
      <p:sp>
        <p:nvSpPr>
          <p:cNvPr id="4" name="Google Shape;41;p8">
            <a:extLst>
              <a:ext uri="{FF2B5EF4-FFF2-40B4-BE49-F238E27FC236}">
                <a16:creationId xmlns:a16="http://schemas.microsoft.com/office/drawing/2014/main" id="{065B10AF-9746-01C0-855B-294329C6B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02913" y="3429000"/>
            <a:ext cx="1620837" cy="1793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1800"/>
          </a:p>
        </p:txBody>
      </p:sp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950967" y="1560000"/>
            <a:ext cx="7377600" cy="37380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Google Shape;39;p8">
            <a:extLst>
              <a:ext uri="{FF2B5EF4-FFF2-40B4-BE49-F238E27FC236}">
                <a16:creationId xmlns:a16="http://schemas.microsoft.com/office/drawing/2014/main" id="{8AB64265-C227-20F3-EABE-C8BD0AAF0774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 bwMode="auto">
          <a:xfrm>
            <a:off x="11296650" y="6218238"/>
            <a:ext cx="731838" cy="523875"/>
          </a:xfrm>
          <a:prstGeom prst="rect">
            <a:avLst/>
          </a:prstGeom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B7798494-96CE-4328-B746-10336699746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9709735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 complete patter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4;p11">
            <a:extLst>
              <a:ext uri="{FF2B5EF4-FFF2-40B4-BE49-F238E27FC236}">
                <a16:creationId xmlns:a16="http://schemas.microsoft.com/office/drawing/2014/main" id="{8BFADF57-AF20-516A-DF63-5B0A5CE0E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6513" y="-19050"/>
            <a:ext cx="12265026" cy="6896100"/>
          </a:xfrm>
          <a:prstGeom prst="rect">
            <a:avLst/>
          </a:prstGeom>
          <a:solidFill>
            <a:srgbClr val="CFD8DC">
              <a:alpha val="49411"/>
            </a:srgbClr>
          </a:solidFill>
          <a:ln>
            <a:noFill/>
          </a:ln>
        </p:spPr>
        <p:txBody>
          <a:bodyPr lIns="91425" tIns="91425" rIns="91425" bIns="91425" anchor="ctr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Google Shape;65;p11">
            <a:extLst>
              <a:ext uri="{FF2B5EF4-FFF2-40B4-BE49-F238E27FC236}">
                <a16:creationId xmlns:a16="http://schemas.microsoft.com/office/drawing/2014/main" id="{DE122A9E-BE13-52A7-6D5F-CD0E389602E1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/>
        <p:txBody>
          <a:bodyPr/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defRPr/>
            </a:pPr>
            <a:fld id="{FE26DF06-3A24-4C0C-B4DB-B5FFBF2DB1EB}" type="slidenum">
              <a:rPr lang="en"/>
              <a:pPr>
                <a:defRPr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76612142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386633" y="1766000"/>
            <a:ext cx="9418800" cy="2736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386667" y="4502800"/>
            <a:ext cx="9418800" cy="589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94625486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A3098-27E5-6F97-AA04-2D3DA18F626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0" y="0"/>
            <a:ext cx="0" cy="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4BCAC-E717-E229-427E-6754404DC88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0" y="0"/>
            <a:ext cx="0" cy="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F17FD-AFD2-7E43-EA60-A582372296E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0" y="0"/>
            <a:ext cx="0" cy="0"/>
          </a:xfrm>
        </p:spPr>
        <p:txBody>
          <a:bodyPr vert="horz" lIns="91440" tIns="45720" rIns="91440" bIns="45720" numCol="1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C8DFB8D1-072E-48B7-A20A-E47CD76FE0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082904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6;p9">
            <a:extLst>
              <a:ext uri="{FF2B5EF4-FFF2-40B4-BE49-F238E27FC236}">
                <a16:creationId xmlns:a16="http://schemas.microsoft.com/office/drawing/2014/main" id="{7B7AEFE9-F08E-C401-1280-86C48BC3EB7B}"/>
              </a:ext>
            </a:extLst>
          </p:cNvPr>
          <p:cNvSpPr/>
          <p:nvPr/>
        </p:nvSpPr>
        <p:spPr>
          <a:xfrm>
            <a:off x="7027863" y="1306513"/>
            <a:ext cx="1620837" cy="21224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sz="1800"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47;p9">
            <a:extLst>
              <a:ext uri="{FF2B5EF4-FFF2-40B4-BE49-F238E27FC236}">
                <a16:creationId xmlns:a16="http://schemas.microsoft.com/office/drawing/2014/main" id="{C89E6C78-5F25-B37D-F812-5B7C9D0425BD}"/>
              </a:ext>
            </a:extLst>
          </p:cNvPr>
          <p:cNvSpPr/>
          <p:nvPr/>
        </p:nvSpPr>
        <p:spPr>
          <a:xfrm>
            <a:off x="8648700" y="3429000"/>
            <a:ext cx="1620838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lIns="91425" tIns="91425" rIns="91425" bIns="9142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sz="1800"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951167" y="2969400"/>
            <a:ext cx="5950000" cy="11224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950967" y="4060500"/>
            <a:ext cx="5950000" cy="904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 idx="2"/>
          </p:nvPr>
        </p:nvSpPr>
        <p:spPr>
          <a:xfrm>
            <a:off x="951067" y="1683100"/>
            <a:ext cx="5950000" cy="1522400"/>
          </a:xfrm>
          <a:prstGeom prst="rect">
            <a:avLst/>
          </a:prstGeom>
        </p:spPr>
        <p:txBody>
          <a:bodyPr spcFirstLastPara="1" anchor="b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4921569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950967" y="725433"/>
            <a:ext cx="5686400" cy="20556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800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518896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29" Type="http://schemas.openxmlformats.org/officeDocument/2006/relationships/slideLayout" Target="../slideLayouts/slideLayout57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32" Type="http://schemas.openxmlformats.org/officeDocument/2006/relationships/theme" Target="../theme/theme3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31" Type="http://schemas.openxmlformats.org/officeDocument/2006/relationships/slideLayout" Target="../slideLayouts/slideLayout59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55.xml"/><Relationship Id="rId30" Type="http://schemas.openxmlformats.org/officeDocument/2006/relationships/slideLayout" Target="../slideLayouts/slideLayout58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6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D7AF7B07-B81B-94DA-3854-DBFA870F2D86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414338" y="593725"/>
            <a:ext cx="11363325" cy="76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3CB951DF-1A42-314B-EA8E-D656B6DF49B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414338" y="1536700"/>
            <a:ext cx="11363325" cy="455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7853" r:id="rId1"/>
    <p:sldLayoutId id="2147487854" r:id="rId2"/>
    <p:sldLayoutId id="2147487846" r:id="rId3"/>
    <p:sldLayoutId id="2147487855" r:id="rId4"/>
    <p:sldLayoutId id="2147487856" r:id="rId5"/>
    <p:sldLayoutId id="2147487857" r:id="rId6"/>
    <p:sldLayoutId id="2147487858" r:id="rId7"/>
    <p:sldLayoutId id="2147487859" r:id="rId8"/>
    <p:sldLayoutId id="2147487847" r:id="rId9"/>
    <p:sldLayoutId id="2147487860" r:id="rId10"/>
    <p:sldLayoutId id="2147487848" r:id="rId11"/>
    <p:sldLayoutId id="2147487861" r:id="rId12"/>
    <p:sldLayoutId id="2147487862" r:id="rId13"/>
    <p:sldLayoutId id="2147487863" r:id="rId14"/>
    <p:sldLayoutId id="2147487864" r:id="rId15"/>
    <p:sldLayoutId id="2147487865" r:id="rId16"/>
    <p:sldLayoutId id="2147487849" r:id="rId17"/>
    <p:sldLayoutId id="2147487866" r:id="rId18"/>
    <p:sldLayoutId id="2147487867" r:id="rId19"/>
    <p:sldLayoutId id="2147487868" r:id="rId20"/>
    <p:sldLayoutId id="2147487850" r:id="rId21"/>
    <p:sldLayoutId id="2147487869" r:id="rId22"/>
    <p:sldLayoutId id="2147487870" r:id="rId23"/>
    <p:sldLayoutId id="2147487871" r:id="rId24"/>
    <p:sldLayoutId id="2147487872" r:id="rId25"/>
    <p:sldLayoutId id="2147487873" r:id="rId26"/>
    <p:sldLayoutId id="2147487874" r:id="rId27"/>
  </p:sldLayoutIdLst>
  <p:transition/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178;p28">
            <a:extLst>
              <a:ext uri="{FF2B5EF4-FFF2-40B4-BE49-F238E27FC236}">
                <a16:creationId xmlns:a16="http://schemas.microsoft.com/office/drawing/2014/main" id="{18EFEF93-FE1D-18C2-43BE-A41E6E90E89B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423988" y="1244600"/>
            <a:ext cx="9396412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2051" name="Google Shape;179;p28">
            <a:extLst>
              <a:ext uri="{FF2B5EF4-FFF2-40B4-BE49-F238E27FC236}">
                <a16:creationId xmlns:a16="http://schemas.microsoft.com/office/drawing/2014/main" id="{C0BEE83C-6FCC-3CDB-C70E-B4E768FA512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423988" y="2260600"/>
            <a:ext cx="9396412" cy="333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7851" r:id="rId1"/>
  </p:sldLayoutIdLst>
  <p:transition/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6;p1">
            <a:extLst>
              <a:ext uri="{FF2B5EF4-FFF2-40B4-BE49-F238E27FC236}">
                <a16:creationId xmlns:a16="http://schemas.microsoft.com/office/drawing/2014/main" id="{39895B87-E218-17E5-E68E-700A78427A80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950913" y="593725"/>
            <a:ext cx="10290175" cy="76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3075" name="Google Shape;7;p1">
            <a:extLst>
              <a:ext uri="{FF2B5EF4-FFF2-40B4-BE49-F238E27FC236}">
                <a16:creationId xmlns:a16="http://schemas.microsoft.com/office/drawing/2014/main" id="{5A3D5F5C-FE58-5F8F-6060-69FC140E7C1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50913" y="1536700"/>
            <a:ext cx="10290175" cy="455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7875" r:id="rId1"/>
    <p:sldLayoutId id="2147487876" r:id="rId2"/>
    <p:sldLayoutId id="2147487877" r:id="rId3"/>
    <p:sldLayoutId id="2147487878" r:id="rId4"/>
    <p:sldLayoutId id="2147487879" r:id="rId5"/>
    <p:sldLayoutId id="2147487880" r:id="rId6"/>
    <p:sldLayoutId id="2147487881" r:id="rId7"/>
    <p:sldLayoutId id="2147487882" r:id="rId8"/>
    <p:sldLayoutId id="2147487883" r:id="rId9"/>
    <p:sldLayoutId id="2147487884" r:id="rId10"/>
    <p:sldLayoutId id="2147487885" r:id="rId11"/>
    <p:sldLayoutId id="2147487886" r:id="rId12"/>
    <p:sldLayoutId id="2147487887" r:id="rId13"/>
    <p:sldLayoutId id="2147487888" r:id="rId14"/>
    <p:sldLayoutId id="2147487889" r:id="rId15"/>
    <p:sldLayoutId id="2147487890" r:id="rId16"/>
    <p:sldLayoutId id="2147487891" r:id="rId17"/>
    <p:sldLayoutId id="2147487892" r:id="rId18"/>
    <p:sldLayoutId id="2147487893" r:id="rId19"/>
    <p:sldLayoutId id="2147487894" r:id="rId20"/>
    <p:sldLayoutId id="2147487895" r:id="rId21"/>
    <p:sldLayoutId id="2147487896" r:id="rId22"/>
    <p:sldLayoutId id="2147487897" r:id="rId23"/>
    <p:sldLayoutId id="2147487898" r:id="rId24"/>
    <p:sldLayoutId id="2147487899" r:id="rId25"/>
    <p:sldLayoutId id="2147487900" r:id="rId26"/>
    <p:sldLayoutId id="2147487901" r:id="rId27"/>
    <p:sldLayoutId id="2147487902" r:id="rId28"/>
    <p:sldLayoutId id="2147487903" r:id="rId29"/>
    <p:sldLayoutId id="2147487904" r:id="rId30"/>
    <p:sldLayoutId id="2147487905" r:id="rId31"/>
  </p:sldLayoutIdLst>
  <p:transition/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Google Shape;242;p34">
            <a:extLst>
              <a:ext uri="{FF2B5EF4-FFF2-40B4-BE49-F238E27FC236}">
                <a16:creationId xmlns:a16="http://schemas.microsoft.com/office/drawing/2014/main" id="{9EBD93A7-0C33-FDF9-4951-AA295016A0F9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423988" y="1244600"/>
            <a:ext cx="9396412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4099" name="Google Shape;243;p34">
            <a:extLst>
              <a:ext uri="{FF2B5EF4-FFF2-40B4-BE49-F238E27FC236}">
                <a16:creationId xmlns:a16="http://schemas.microsoft.com/office/drawing/2014/main" id="{488EFCC3-DE55-0DDE-B891-9388B361994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423988" y="2260600"/>
            <a:ext cx="9396412" cy="333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7852" r:id="rId1"/>
  </p:sldLayoutIdLst>
  <p:transition/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Google Shape;6;p1">
            <a:extLst>
              <a:ext uri="{FF2B5EF4-FFF2-40B4-BE49-F238E27FC236}">
                <a16:creationId xmlns:a16="http://schemas.microsoft.com/office/drawing/2014/main" id="{B6FF4569-DE6A-9CB3-C872-50E9A400C77B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047750" y="411163"/>
            <a:ext cx="1009650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5123" name="Google Shape;7;p1">
            <a:extLst>
              <a:ext uri="{FF2B5EF4-FFF2-40B4-BE49-F238E27FC236}">
                <a16:creationId xmlns:a16="http://schemas.microsoft.com/office/drawing/2014/main" id="{71A8ABEA-2CBB-32A8-6425-75C38F08FC5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47750" y="1682750"/>
            <a:ext cx="10096500" cy="476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8" name="Google Shape;8;p1">
            <a:extLst>
              <a:ext uri="{FF2B5EF4-FFF2-40B4-BE49-F238E27FC236}">
                <a16:creationId xmlns:a16="http://schemas.microsoft.com/office/drawing/2014/main" id="{F71377E4-7C9D-3E7E-C487-0F9E306A1BF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06163" y="6332538"/>
            <a:ext cx="731837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>
              <a:defRPr/>
            </a:pPr>
            <a:fld id="{6B74A7F0-6A7A-4DD7-86D9-DA6C195B0906}" type="slidenum">
              <a:rPr lang="en"/>
              <a:pPr>
                <a:defRPr/>
              </a:pPr>
              <a:t>‹#›</a:t>
            </a:fld>
            <a:endParaRPr lang="en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7906" r:id="rId1"/>
    <p:sldLayoutId id="2147487907" r:id="rId2"/>
    <p:sldLayoutId id="2147487908" r:id="rId3"/>
    <p:sldLayoutId id="2147487909" r:id="rId4"/>
    <p:sldLayoutId id="2147487910" r:id="rId5"/>
    <p:sldLayoutId id="2147487911" r:id="rId6"/>
    <p:sldLayoutId id="2147487912" r:id="rId7"/>
    <p:sldLayoutId id="2147487913" r:id="rId8"/>
    <p:sldLayoutId id="2147487914" r:id="rId9"/>
    <p:sldLayoutId id="2147487915" r:id="rId10"/>
    <p:sldLayoutId id="2147487916" r:id="rId11"/>
    <p:sldLayoutId id="2147487917" r:id="rId12"/>
  </p:sldLayoutIdLst>
  <p:transition/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25.png"/><Relationship Id="rId5" Type="http://schemas.openxmlformats.org/officeDocument/2006/relationships/image" Target="../media/image24.gif"/><Relationship Id="rId4" Type="http://schemas.openxmlformats.org/officeDocument/2006/relationships/hyperlink" Target="https://components101.com/sites/default/files/component_datasheet/NEMA23%20Stepper%20Motor.pdf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30.png"/><Relationship Id="rId4" Type="http://schemas.openxmlformats.org/officeDocument/2006/relationships/hyperlink" Target="https://www.mouser.com/datasheet/2/813/HCSR04-2307007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onents101.com/displays/16x2-lcd-pinout-datasheet" TargetMode="External"/><Relationship Id="rId2" Type="http://schemas.openxmlformats.org/officeDocument/2006/relationships/hyperlink" Target="https://components101.com/sites/default/files/component_datasheet/4x4%20Keypad%20Module%20Datasheet.pdf" TargetMode="External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rnell.com/datasheets/1662133.pdf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61.png"/><Relationship Id="rId4" Type="http://schemas.openxmlformats.org/officeDocument/2006/relationships/hyperlink" Target="https://components101.com/sites/default/files/component_datasheet/Datasheet%20of%20IR%20%20Sensor.pdf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65.png"/><Relationship Id="rId4" Type="http://schemas.openxmlformats.org/officeDocument/2006/relationships/hyperlink" Target="https://components101.com/sites/default/files/component_datasheet/NEMA23%20Stepper%20Motor.pdf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70.png"/><Relationship Id="rId5" Type="http://schemas.openxmlformats.org/officeDocument/2006/relationships/hyperlink" Target="https://datasheetspdf.com/pdf-file/791970/TowerPro/SG90/1" TargetMode="External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m/datasheet/2/389/cd00000179-1795140.pdf" TargetMode="External"/><Relationship Id="rId2" Type="http://schemas.openxmlformats.org/officeDocument/2006/relationships/hyperlink" Target="https://components101.com/sites/default/files/component_datasheet/NEMA23%20Stepper%20Motor.pdf" TargetMode="External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m/datasheet/2/813/HCSR04-2307007.pdf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28.png"/><Relationship Id="rId4" Type="http://schemas.openxmlformats.org/officeDocument/2006/relationships/image" Target="../media/image31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m/datasheet/2/389/cd00000059-1795435.pdf" TargetMode="External"/><Relationship Id="rId7" Type="http://schemas.openxmlformats.org/officeDocument/2006/relationships/image" Target="../media/image91.jpeg"/><Relationship Id="rId2" Type="http://schemas.openxmlformats.org/officeDocument/2006/relationships/hyperlink" Target="https://drive.google.com/file/d/17K9uFVYDhlmqAupovslFl-kK8AhKpcPC/view?usp=sharing" TargetMode="External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90.gif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onents101.com/sites/default/files/component_datasheet/Datasheet%20of%20IR%20%20Sensor.pdf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99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gif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2.xml"/><Relationship Id="rId4" Type="http://schemas.openxmlformats.org/officeDocument/2006/relationships/hyperlink" Target="https://components101.com/motors/nema17-stepper-motor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in/datasheet/2/813/HCSR04-2307007.pdf" TargetMode="Externa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28.png"/><Relationship Id="rId4" Type="http://schemas.openxmlformats.org/officeDocument/2006/relationships/image" Target="../media/image31.gi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11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Kw-JoECkxSk__5hSdx6c1PA0WzxhlRKf/view?usp=sharing" TargetMode="External"/><Relationship Id="rId2" Type="http://schemas.openxmlformats.org/officeDocument/2006/relationships/hyperlink" Target="https://drive.google.com/drive/folders/17hJWQLESjQFpUusO3k_iePdAxYnMa1rJ?usp=sharing" TargetMode="Externa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lectronicwings.com/" TargetMode="External"/><Relationship Id="rId1" Type="http://schemas.openxmlformats.org/officeDocument/2006/relationships/slideLayout" Target="../slideLayouts/slideLayout7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2.xml"/><Relationship Id="rId1" Type="http://schemas.openxmlformats.org/officeDocument/2006/relationships/video" Target="file:///D:\premier\final%20project.mp4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>
            <a:extLst>
              <a:ext uri="{FF2B5EF4-FFF2-40B4-BE49-F238E27FC236}">
                <a16:creationId xmlns:a16="http://schemas.microsoft.com/office/drawing/2014/main" id="{E5AFD525-BF8C-DDE1-F33B-B87A422F3EE5}"/>
              </a:ext>
            </a:extLst>
          </p:cNvPr>
          <p:cNvSpPr txBox="1">
            <a:spLocks noGrp="1" noChangeArrowheads="1"/>
          </p:cNvSpPr>
          <p:nvPr>
            <p:ph type="ctrTitle" idx="4294967295"/>
          </p:nvPr>
        </p:nvSpPr>
        <p:spPr>
          <a:xfrm>
            <a:off x="2743200" y="3354388"/>
            <a:ext cx="6858000" cy="990600"/>
          </a:xfrm>
        </p:spPr>
        <p:txBody>
          <a:bodyPr/>
          <a:lstStyle/>
          <a:p>
            <a:pPr algn="ctr" eaLnBrk="1" hangingPunct="1">
              <a:buClr>
                <a:schemeClr val="accent1"/>
              </a:buClr>
              <a:buSzPts val="2000"/>
              <a:buFont typeface="Vidaloka"/>
              <a:buNone/>
            </a:pPr>
            <a:r>
              <a:rPr lang="en-US" altLang="en-US" sz="4800" b="1">
                <a:solidFill>
                  <a:schemeClr val="tx1"/>
                </a:solidFill>
                <a:latin typeface="Times New Roman" panose="02020603050405020304" pitchFamily="18" charset="0"/>
                <a:ea typeface="Vidaloka"/>
                <a:cs typeface="Times New Roman" panose="02020603050405020304" pitchFamily="18" charset="0"/>
                <a:sym typeface="Vidaloka"/>
              </a:rPr>
              <a:t>Automated Wire Cutting and Stripping Machine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CBC496-EE8D-2BF5-E63B-4C5557C8D05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4953000" y="4724400"/>
            <a:ext cx="6858000" cy="590550"/>
          </a:xfrm>
        </p:spPr>
        <p:txBody>
          <a:bodyPr spcFirstLastPara="1">
            <a:normAutofit fontScale="92500" lnSpcReduction="20000"/>
          </a:bodyPr>
          <a:lstStyle/>
          <a:p>
            <a:pPr marL="457200" indent="-342900" eaLnBrk="1" fontAlgn="t" hangingPunct="1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defRPr/>
            </a:pP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Group No : 48</a:t>
            </a:r>
          </a:p>
          <a:p>
            <a:pPr marL="457200" indent="-342900" eaLnBrk="1" fontAlgn="t" hangingPunct="1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defRPr/>
            </a:pPr>
            <a:endParaRPr lang="en-US" sz="30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732" name="TextBox 3">
            <a:extLst>
              <a:ext uri="{FF2B5EF4-FFF2-40B4-BE49-F238E27FC236}">
                <a16:creationId xmlns:a16="http://schemas.microsoft.com/office/drawing/2014/main" id="{ECE1FD09-EDE2-AA46-67EF-694D3F2ED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1354138"/>
            <a:ext cx="6172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1900 ( ICT Project)</a:t>
            </a:r>
          </a:p>
        </p:txBody>
      </p:sp>
      <p:sp>
        <p:nvSpPr>
          <p:cNvPr id="73733" name="TextBox 1">
            <a:extLst>
              <a:ext uri="{FF2B5EF4-FFF2-40B4-BE49-F238E27FC236}">
                <a16:creationId xmlns:a16="http://schemas.microsoft.com/office/drawing/2014/main" id="{1565B79E-9279-443F-A808-EC8B338458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2103437"/>
            <a:ext cx="7239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Presentation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47" name="Group 4">
            <a:extLst>
              <a:ext uri="{FF2B5EF4-FFF2-40B4-BE49-F238E27FC236}">
                <a16:creationId xmlns:a16="http://schemas.microsoft.com/office/drawing/2014/main" id="{A133E767-9C37-485F-0BA9-D6C74EFB47E8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381000"/>
            <a:ext cx="8229600" cy="5768975"/>
            <a:chOff x="57204" y="49332"/>
            <a:chExt cx="7324016" cy="4645909"/>
          </a:xfrm>
        </p:grpSpPr>
        <p:pic>
          <p:nvPicPr>
            <p:cNvPr id="82955" name="Picture 5" descr="A picture containing indoor, wall, office&#10;&#10;Description automatically generated">
              <a:extLst>
                <a:ext uri="{FF2B5EF4-FFF2-40B4-BE49-F238E27FC236}">
                  <a16:creationId xmlns:a16="http://schemas.microsoft.com/office/drawing/2014/main" id="{51968F1E-CE88-99D8-1979-466C542B86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33" t="-1968" r="11867" b="-2"/>
            <a:stretch>
              <a:fillRect/>
            </a:stretch>
          </p:blipFill>
          <p:spPr bwMode="auto">
            <a:xfrm>
              <a:off x="110067" y="355600"/>
              <a:ext cx="4701540" cy="3381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9CA2376-D2B2-0799-CDAE-292A24FFE7C5}"/>
                </a:ext>
              </a:extLst>
            </p:cNvPr>
            <p:cNvCxnSpPr/>
            <p:nvPr/>
          </p:nvCxnSpPr>
          <p:spPr>
            <a:xfrm>
              <a:off x="1498272" y="724357"/>
              <a:ext cx="46623" cy="470472"/>
            </a:xfrm>
            <a:prstGeom prst="straightConnector1">
              <a:avLst/>
            </a:prstGeom>
            <a:ln w="28575">
              <a:solidFill>
                <a:srgbClr val="FFC000"/>
              </a:solidFill>
              <a:headEnd type="triangle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82957" name="Text Box 22">
              <a:extLst>
                <a:ext uri="{FF2B5EF4-FFF2-40B4-BE49-F238E27FC236}">
                  <a16:creationId xmlns:a16="http://schemas.microsoft.com/office/drawing/2014/main" id="{313DF174-F305-9193-68E5-1483A50F49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9673" y="777559"/>
              <a:ext cx="414867" cy="3640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en-US" sz="1800" b="1">
                  <a:solidFill>
                    <a:srgbClr val="FFC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Iskoola Pota" panose="020B0502040204020203" pitchFamily="34" charset="0"/>
                </a:rPr>
                <a:t>h</a:t>
              </a:r>
              <a:r>
                <a:rPr lang="en-US" altLang="en-US" sz="1800" b="1" baseline="-25000">
                  <a:solidFill>
                    <a:srgbClr val="FFC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Iskoola Pota" panose="020B0502040204020203" pitchFamily="34" charset="0"/>
                </a:rPr>
                <a:t>2</a:t>
              </a:r>
              <a:endParaRPr lang="en-US" altLang="en-US" sz="11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endParaRPr>
            </a:p>
          </p:txBody>
        </p:sp>
        <p:sp>
          <p:nvSpPr>
            <p:cNvPr id="82958" name="Text Box 23">
              <a:extLst>
                <a:ext uri="{FF2B5EF4-FFF2-40B4-BE49-F238E27FC236}">
                  <a16:creationId xmlns:a16="http://schemas.microsoft.com/office/drawing/2014/main" id="{BAD8B213-424F-78C8-F430-E82C2CABC0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0400" y="2506133"/>
              <a:ext cx="644236" cy="668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en-US" sz="1800" b="1">
                  <a:solidFill>
                    <a:srgbClr val="FFC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Iskoola Pota" panose="020B0502040204020203" pitchFamily="34" charset="0"/>
                </a:rPr>
                <a:t>h</a:t>
              </a:r>
              <a:r>
                <a:rPr lang="en-US" altLang="en-US" sz="1800" b="1" baseline="-25000">
                  <a:solidFill>
                    <a:srgbClr val="FFC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Iskoola Pota" panose="020B0502040204020203" pitchFamily="34" charset="0"/>
                </a:rPr>
                <a:t>3</a:t>
              </a:r>
              <a:endParaRPr lang="en-US" altLang="en-US" sz="11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7B64D91-4D00-BE5C-2AA0-59571C28DADC}"/>
                </a:ext>
              </a:extLst>
            </p:cNvPr>
            <p:cNvCxnSpPr/>
            <p:nvPr/>
          </p:nvCxnSpPr>
          <p:spPr>
            <a:xfrm>
              <a:off x="3138547" y="2484791"/>
              <a:ext cx="0" cy="222451"/>
            </a:xfrm>
            <a:prstGeom prst="straightConnector1">
              <a:avLst/>
            </a:prstGeom>
            <a:ln w="28575">
              <a:solidFill>
                <a:srgbClr val="FFC000"/>
              </a:solidFill>
              <a:headEnd type="triangle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F42F082-22B7-240B-64E5-BEE5AD866039}"/>
                </a:ext>
              </a:extLst>
            </p:cNvPr>
            <p:cNvCxnSpPr/>
            <p:nvPr/>
          </p:nvCxnSpPr>
          <p:spPr>
            <a:xfrm flipH="1">
              <a:off x="1934831" y="221924"/>
              <a:ext cx="2129107" cy="85656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2961" name="Text Box 30">
              <a:extLst>
                <a:ext uri="{FF2B5EF4-FFF2-40B4-BE49-F238E27FC236}">
                  <a16:creationId xmlns:a16="http://schemas.microsoft.com/office/drawing/2014/main" id="{CADD5A5F-72B1-6122-5829-5A63994DB0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18865" y="49332"/>
              <a:ext cx="2345267" cy="35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en-US" sz="150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Plate B</a:t>
              </a:r>
              <a:endParaRPr lang="en-US" altLang="en-US" sz="11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2962" name="Text Box 26">
              <a:extLst>
                <a:ext uri="{FF2B5EF4-FFF2-40B4-BE49-F238E27FC236}">
                  <a16:creationId xmlns:a16="http://schemas.microsoft.com/office/drawing/2014/main" id="{6243EB13-93CC-E987-5A66-8747081381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04" y="3595957"/>
              <a:ext cx="5655733" cy="1099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en-US" sz="1500" b="1">
                  <a:latin typeface="Calibri" panose="020F0502020204030204" pitchFamily="34" charset="0"/>
                  <a:ea typeface="Calibri" panose="020F0502020204030204" pitchFamily="34" charset="0"/>
                  <a:cs typeface="Iskoola Pota" panose="020B0502040204020203" pitchFamily="34" charset="0"/>
                </a:rPr>
                <a:t>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en-US" sz="160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</a:t>
              </a:r>
              <a:r>
                <a:rPr lang="en-US" altLang="en-US" sz="1600" baseline="-2500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2</a:t>
              </a:r>
              <a:r>
                <a:rPr lang="en-US" altLang="en-US" sz="160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- Distance between ultrasonic sensor and plate B</a:t>
              </a:r>
              <a:endParaRPr lang="en-US" altLang="en-US" sz="12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en-US" sz="160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</a:t>
              </a:r>
              <a:r>
                <a:rPr lang="en-US" altLang="en-US" sz="1600" baseline="-2500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3 </a:t>
              </a:r>
              <a:r>
                <a:rPr lang="en-US" altLang="en-US" sz="160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- Distance between the surface of box and cutting blade</a:t>
              </a:r>
              <a:endParaRPr lang="en-US" altLang="en-US" sz="12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en-US" sz="160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</a:t>
              </a:r>
              <a:r>
                <a:rPr lang="en-US" altLang="en-US" sz="1600" baseline="-2500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2</a:t>
              </a:r>
              <a:r>
                <a:rPr lang="en-US" altLang="en-US" sz="160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= h</a:t>
              </a:r>
              <a:r>
                <a:rPr lang="en-US" altLang="en-US" sz="1600" baseline="-2500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3 </a:t>
              </a:r>
              <a:r>
                <a:rPr lang="en-US" altLang="en-US" sz="160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(we adjust like this for get simplified equations at next steps)</a:t>
              </a:r>
              <a:endParaRPr lang="en-US" altLang="en-US" sz="12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9BD4434-3585-7799-3F1C-6947890C01E0}"/>
                </a:ext>
              </a:extLst>
            </p:cNvPr>
            <p:cNvCxnSpPr/>
            <p:nvPr/>
          </p:nvCxnSpPr>
          <p:spPr>
            <a:xfrm flipH="1">
              <a:off x="3785615" y="2796734"/>
              <a:ext cx="1244687" cy="11889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2964" name="Text Box 33">
              <a:extLst>
                <a:ext uri="{FF2B5EF4-FFF2-40B4-BE49-F238E27FC236}">
                  <a16:creationId xmlns:a16="http://schemas.microsoft.com/office/drawing/2014/main" id="{1510D9AB-A3B8-61BE-9B29-0130CFA50E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5953" y="2652353"/>
              <a:ext cx="2345267" cy="355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en-US" sz="150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box</a:t>
              </a:r>
              <a:endParaRPr lang="en-US" altLang="en-US" sz="11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2948" name="Group 15">
            <a:extLst>
              <a:ext uri="{FF2B5EF4-FFF2-40B4-BE49-F238E27FC236}">
                <a16:creationId xmlns:a16="http://schemas.microsoft.com/office/drawing/2014/main" id="{BAEC5254-892D-8BFF-74BE-C63A8AC1DF4F}"/>
              </a:ext>
            </a:extLst>
          </p:cNvPr>
          <p:cNvGrpSpPr>
            <a:grpSpLocks/>
          </p:cNvGrpSpPr>
          <p:nvPr/>
        </p:nvGrpSpPr>
        <p:grpSpPr bwMode="auto">
          <a:xfrm>
            <a:off x="6980238" y="822325"/>
            <a:ext cx="4968875" cy="5654675"/>
            <a:chOff x="296655" y="0"/>
            <a:chExt cx="4969611" cy="4156193"/>
          </a:xfrm>
        </p:grpSpPr>
        <p:grpSp>
          <p:nvGrpSpPr>
            <p:cNvPr id="82949" name="Group 16">
              <a:extLst>
                <a:ext uri="{FF2B5EF4-FFF2-40B4-BE49-F238E27FC236}">
                  <a16:creationId xmlns:a16="http://schemas.microsoft.com/office/drawing/2014/main" id="{C323EDCC-119D-478E-0EF6-8AA8D643EC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6655" y="0"/>
              <a:ext cx="4969611" cy="4156193"/>
              <a:chOff x="296655" y="0"/>
              <a:chExt cx="4969611" cy="4156193"/>
            </a:xfrm>
          </p:grpSpPr>
          <p:pic>
            <p:nvPicPr>
              <p:cNvPr id="82952" name="Picture 19" descr="A picture containing wall, indoor, furniture&#10;&#10;Description automatically generated">
                <a:extLst>
                  <a:ext uri="{FF2B5EF4-FFF2-40B4-BE49-F238E27FC236}">
                    <a16:creationId xmlns:a16="http://schemas.microsoft.com/office/drawing/2014/main" id="{DBB2366B-CE3F-48C3-93E9-B947ED38BE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29" t="1578"/>
              <a:stretch>
                <a:fillRect/>
              </a:stretch>
            </p:blipFill>
            <p:spPr bwMode="auto">
              <a:xfrm>
                <a:off x="338666" y="0"/>
                <a:ext cx="4927600" cy="3075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EB5352EF-4664-4824-3835-DB61F444662B}"/>
                  </a:ext>
                </a:extLst>
              </p:cNvPr>
              <p:cNvCxnSpPr/>
              <p:nvPr/>
            </p:nvCxnSpPr>
            <p:spPr>
              <a:xfrm flipV="1">
                <a:off x="1034951" y="1918243"/>
                <a:ext cx="1405146" cy="161603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82954" name="Text Box 39">
                <a:extLst>
                  <a:ext uri="{FF2B5EF4-FFF2-40B4-BE49-F238E27FC236}">
                    <a16:creationId xmlns:a16="http://schemas.microsoft.com/office/drawing/2014/main" id="{8C27ADF9-B1E4-3AB5-A11E-E6BDAB3DD3A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6655" y="3538338"/>
                <a:ext cx="2446655" cy="617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en-US" sz="160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Initial position of the cutting blade</a:t>
                </a:r>
                <a:endParaRPr lang="en-US" altLang="en-US" sz="120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2950" name="Text Box 43">
              <a:extLst>
                <a:ext uri="{FF2B5EF4-FFF2-40B4-BE49-F238E27FC236}">
                  <a16:creationId xmlns:a16="http://schemas.microsoft.com/office/drawing/2014/main" id="{A3B3BEE2-E40B-357E-8E58-793C00B3CD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26267" y="2048933"/>
              <a:ext cx="414867" cy="355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en-US" sz="1800" b="1">
                  <a:solidFill>
                    <a:srgbClr val="FFC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Iskoola Pota" panose="020B0502040204020203" pitchFamily="34" charset="0"/>
                </a:rPr>
                <a:t>h</a:t>
              </a:r>
              <a:r>
                <a:rPr lang="en-US" altLang="en-US" sz="1800" b="1" baseline="-25000">
                  <a:solidFill>
                    <a:srgbClr val="FFC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Iskoola Pota" panose="020B0502040204020203" pitchFamily="34" charset="0"/>
                </a:rPr>
                <a:t>3</a:t>
              </a:r>
              <a:endParaRPr lang="en-US" altLang="en-US" sz="11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3D7436A-F40D-9FC0-C1D1-28689471BBA2}"/>
                </a:ext>
              </a:extLst>
            </p:cNvPr>
            <p:cNvCxnSpPr/>
            <p:nvPr/>
          </p:nvCxnSpPr>
          <p:spPr>
            <a:xfrm>
              <a:off x="2497256" y="1918243"/>
              <a:ext cx="0" cy="65575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71" name="Group 17">
            <a:extLst>
              <a:ext uri="{FF2B5EF4-FFF2-40B4-BE49-F238E27FC236}">
                <a16:creationId xmlns:a16="http://schemas.microsoft.com/office/drawing/2014/main" id="{FE41A1B8-4050-4DF1-2F05-E002F4A95304}"/>
              </a:ext>
            </a:extLst>
          </p:cNvPr>
          <p:cNvGrpSpPr>
            <a:grpSpLocks/>
          </p:cNvGrpSpPr>
          <p:nvPr/>
        </p:nvGrpSpPr>
        <p:grpSpPr bwMode="auto">
          <a:xfrm>
            <a:off x="596900" y="838200"/>
            <a:ext cx="4813300" cy="4251325"/>
            <a:chOff x="624684" y="923290"/>
            <a:chExt cx="5603563" cy="4790425"/>
          </a:xfrm>
        </p:grpSpPr>
        <p:pic>
          <p:nvPicPr>
            <p:cNvPr id="83982" name="Picture 11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00D41517-3E0A-11B3-5BEC-7CCBB9A70D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65"/>
            <a:stretch>
              <a:fillRect/>
            </a:stretch>
          </p:blipFill>
          <p:spPr bwMode="auto">
            <a:xfrm>
              <a:off x="716447" y="923290"/>
              <a:ext cx="5511800" cy="411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983" name="Text Box 37">
              <a:extLst>
                <a:ext uri="{FF2B5EF4-FFF2-40B4-BE49-F238E27FC236}">
                  <a16:creationId xmlns:a16="http://schemas.microsoft.com/office/drawing/2014/main" id="{1D4FCEEF-E1EF-92C0-4C7D-1065937894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684" y="5024007"/>
              <a:ext cx="3810001" cy="689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en-US" sz="160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x- depth  </a:t>
              </a:r>
              <a:endParaRPr lang="en-US" altLang="en-US" sz="12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3984" name="Text Box 27">
              <a:extLst>
                <a:ext uri="{FF2B5EF4-FFF2-40B4-BE49-F238E27FC236}">
                  <a16:creationId xmlns:a16="http://schemas.microsoft.com/office/drawing/2014/main" id="{0C7A459E-97B7-814C-2243-5C3BC6DF91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3400" y="3928745"/>
              <a:ext cx="1390650" cy="567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en-US" sz="1500" b="1">
                  <a:solidFill>
                    <a:srgbClr val="FFC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Iskoola Pota" panose="020B0502040204020203" pitchFamily="34" charset="0"/>
                </a:rPr>
                <a:t>d</a:t>
              </a:r>
              <a:endParaRPr lang="en-US" altLang="en-US" sz="11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9A6F55F-2267-C722-9AF8-26519A8A5344}"/>
                </a:ext>
              </a:extLst>
            </p:cNvPr>
            <p:cNvCxnSpPr>
              <a:cxnSpLocks/>
            </p:cNvCxnSpPr>
            <p:nvPr/>
          </p:nvCxnSpPr>
          <p:spPr>
            <a:xfrm>
              <a:off x="4343143" y="3733506"/>
              <a:ext cx="0" cy="726256"/>
            </a:xfrm>
            <a:prstGeom prst="straightConnector1">
              <a:avLst/>
            </a:prstGeom>
            <a:ln w="28575">
              <a:solidFill>
                <a:srgbClr val="FFC000"/>
              </a:solidFill>
              <a:headEnd type="triangle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83986" name="Text Box 36">
              <a:extLst>
                <a:ext uri="{FF2B5EF4-FFF2-40B4-BE49-F238E27FC236}">
                  <a16:creationId xmlns:a16="http://schemas.microsoft.com/office/drawing/2014/main" id="{3E10D995-AD01-5C1C-57C0-D0D20D2073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1400" y="3733800"/>
              <a:ext cx="457200" cy="567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en-US" sz="1500" b="1">
                  <a:solidFill>
                    <a:srgbClr val="19FF8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Iskoola Pota" panose="020B0502040204020203" pitchFamily="34" charset="0"/>
                </a:rPr>
                <a:t>x</a:t>
              </a:r>
              <a:endParaRPr lang="en-US" altLang="en-US" sz="11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9D3E5AC-0987-FA40-2CEC-0A6954E40956}"/>
                </a:ext>
              </a:extLst>
            </p:cNvPr>
            <p:cNvCxnSpPr/>
            <p:nvPr/>
          </p:nvCxnSpPr>
          <p:spPr>
            <a:xfrm>
              <a:off x="3886653" y="3776438"/>
              <a:ext cx="0" cy="250433"/>
            </a:xfrm>
            <a:prstGeom prst="straightConnector1">
              <a:avLst/>
            </a:prstGeom>
            <a:ln w="28575">
              <a:solidFill>
                <a:srgbClr val="00FE73"/>
              </a:solidFill>
              <a:headEnd type="triangl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3972" name="Group 18">
            <a:extLst>
              <a:ext uri="{FF2B5EF4-FFF2-40B4-BE49-F238E27FC236}">
                <a16:creationId xmlns:a16="http://schemas.microsoft.com/office/drawing/2014/main" id="{BF9B82FC-1AE8-A055-365E-2E67DF57F4A0}"/>
              </a:ext>
            </a:extLst>
          </p:cNvPr>
          <p:cNvGrpSpPr>
            <a:grpSpLocks/>
          </p:cNvGrpSpPr>
          <p:nvPr/>
        </p:nvGrpSpPr>
        <p:grpSpPr bwMode="auto">
          <a:xfrm>
            <a:off x="6489700" y="838200"/>
            <a:ext cx="4559300" cy="4648200"/>
            <a:chOff x="0" y="0"/>
            <a:chExt cx="5943601" cy="3824402"/>
          </a:xfrm>
        </p:grpSpPr>
        <p:grpSp>
          <p:nvGrpSpPr>
            <p:cNvPr id="83974" name="Group 19">
              <a:extLst>
                <a:ext uri="{FF2B5EF4-FFF2-40B4-BE49-F238E27FC236}">
                  <a16:creationId xmlns:a16="http://schemas.microsoft.com/office/drawing/2014/main" id="{5230DE57-E7C4-9E20-C499-9DCBEDD05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5943601" cy="3824402"/>
              <a:chOff x="0" y="0"/>
              <a:chExt cx="5943601" cy="3824402"/>
            </a:xfrm>
          </p:grpSpPr>
          <p:pic>
            <p:nvPicPr>
              <p:cNvPr id="83976" name="Picture 21" descr="A picture containing indoor, sofa&#10;&#10;Description automatically generated">
                <a:extLst>
                  <a:ext uri="{FF2B5EF4-FFF2-40B4-BE49-F238E27FC236}">
                    <a16:creationId xmlns:a16="http://schemas.microsoft.com/office/drawing/2014/main" id="{CDC8E71F-E0AF-C3E2-BF6E-E89AD09F7D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5943600" cy="30086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B91B810-4CB7-CC96-0DEA-E2AEB77A93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98859" y="2159063"/>
                <a:ext cx="922997" cy="102140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4" name="Text Box 7">
                <a:extLst>
                  <a:ext uri="{FF2B5EF4-FFF2-40B4-BE49-F238E27FC236}">
                    <a16:creationId xmlns:a16="http://schemas.microsoft.com/office/drawing/2014/main" id="{87EEC122-B6B2-6137-C887-DF3BC8808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6933" y="1625600"/>
                <a:ext cx="922866" cy="533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pPr>
                  <a:defRPr/>
                </a:pPr>
                <a:r>
                  <a:rPr lang="en-US">
                    <a:noFill/>
                  </a:rPr>
                  <a:t> </a:t>
                </a:r>
              </a:p>
            </p:txBody>
          </p:sp>
          <p:sp>
            <p:nvSpPr>
              <p:cNvPr id="83979" name="Text Box 48">
                <a:extLst>
                  <a:ext uri="{FF2B5EF4-FFF2-40B4-BE49-F238E27FC236}">
                    <a16:creationId xmlns:a16="http://schemas.microsoft.com/office/drawing/2014/main" id="{3C880249-55F0-E29D-EC17-E94E471E9F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60134" y="3172469"/>
                <a:ext cx="3183467" cy="6519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en-US" sz="160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Position of the blade after horizontal and vertical movements</a:t>
                </a:r>
                <a:endParaRPr lang="en-US" altLang="en-US" sz="120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DE14AB61-8E6C-ED5D-1C87-B95DB50E53C3}"/>
                  </a:ext>
                </a:extLst>
              </p:cNvPr>
              <p:cNvCxnSpPr/>
              <p:nvPr/>
            </p:nvCxnSpPr>
            <p:spPr>
              <a:xfrm>
                <a:off x="3143570" y="1896527"/>
                <a:ext cx="279382" cy="0"/>
              </a:xfrm>
              <a:prstGeom prst="straightConnector1">
                <a:avLst/>
              </a:prstGeom>
              <a:ln w="28575">
                <a:solidFill>
                  <a:srgbClr val="FFFF00"/>
                </a:solidFill>
                <a:headEnd type="triangle"/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062E5543-0C94-8454-1CFA-010188114336}"/>
                  </a:ext>
                </a:extLst>
              </p:cNvPr>
              <p:cNvCxnSpPr/>
              <p:nvPr/>
            </p:nvCxnSpPr>
            <p:spPr>
              <a:xfrm>
                <a:off x="3495384" y="2185186"/>
                <a:ext cx="0" cy="406212"/>
              </a:xfrm>
              <a:prstGeom prst="straightConnector1">
                <a:avLst/>
              </a:prstGeom>
              <a:ln w="28575">
                <a:solidFill>
                  <a:srgbClr val="00FE73"/>
                </a:solidFill>
                <a:headEnd type="triangle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83975" name="Text Box 51">
              <a:extLst>
                <a:ext uri="{FF2B5EF4-FFF2-40B4-BE49-F238E27FC236}">
                  <a16:creationId xmlns:a16="http://schemas.microsoft.com/office/drawing/2014/main" id="{FE79A4C1-726D-BE6A-223F-1DFBA93D7A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742" y="2192867"/>
              <a:ext cx="728133" cy="389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en-US" sz="1500" b="1">
                  <a:solidFill>
                    <a:srgbClr val="19FF8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Iskoola Pota" panose="020B0502040204020203" pitchFamily="34" charset="0"/>
                </a:rPr>
                <a:t>d-x</a:t>
              </a:r>
              <a:endParaRPr lang="en-US" altLang="en-US" sz="11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endParaRPr>
            </a:p>
          </p:txBody>
        </p:sp>
      </p:grpSp>
      <p:sp>
        <p:nvSpPr>
          <p:cNvPr id="83973" name="Text Box 53">
            <a:extLst>
              <a:ext uri="{FF2B5EF4-FFF2-40B4-BE49-F238E27FC236}">
                <a16:creationId xmlns:a16="http://schemas.microsoft.com/office/drawing/2014/main" id="{7AE31ECF-2132-B502-7C35-158C30148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563" y="5599113"/>
            <a:ext cx="9194800" cy="149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US" altLang="en-US" sz="1600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alt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-(d-x)  = The distance that cutting blade should move vertically</a:t>
            </a:r>
            <a:endParaRPr lang="en-US" altLang="en-US" sz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 that the whole unit (cutting part) should move downwards until the reading equals to </a:t>
            </a:r>
            <a:r>
              <a:rPr lang="en-US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US" altLang="en-US" sz="16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+h</a:t>
            </a:r>
            <a:r>
              <a:rPr lang="en-US" altLang="en-US" sz="16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-(d-x).</a:t>
            </a:r>
            <a:endParaRPr lang="en-US" altLang="en-US" sz="1200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altLang="en-US" sz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altLang="en-US" sz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altLang="en-US" sz="1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>
            <a:extLst>
              <a:ext uri="{FF2B5EF4-FFF2-40B4-BE49-F238E27FC236}">
                <a16:creationId xmlns:a16="http://schemas.microsoft.com/office/drawing/2014/main" id="{CAF39A7A-9584-54C2-CA01-6B97A74E9708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304800" y="-1588"/>
            <a:ext cx="7718425" cy="763588"/>
          </a:xfrm>
        </p:spPr>
        <p:txBody>
          <a:bodyPr/>
          <a:lstStyle/>
          <a:p>
            <a:pPr eaLnBrk="1" hangingPunct="1">
              <a:buClr>
                <a:schemeClr val="accent1"/>
              </a:buClr>
              <a:buSzPts val="3000"/>
              <a:buFont typeface="Vidaloka"/>
              <a:buNone/>
            </a:pPr>
            <a:r>
              <a:rPr lang="en-US" altLang="en-US" sz="3000" u="sng">
                <a:solidFill>
                  <a:schemeClr val="tx1"/>
                </a:solidFill>
                <a:latin typeface="Vidaloka"/>
                <a:ea typeface="Vidaloka"/>
                <a:cs typeface="Vidaloka"/>
                <a:sym typeface="Vidaloka"/>
              </a:rPr>
              <a:t>Resource Required</a:t>
            </a:r>
          </a:p>
        </p:txBody>
      </p:sp>
      <p:sp>
        <p:nvSpPr>
          <p:cNvPr id="14339" name="Content Placeholder 2">
            <a:extLst>
              <a:ext uri="{FF2B5EF4-FFF2-40B4-BE49-F238E27FC236}">
                <a16:creationId xmlns:a16="http://schemas.microsoft.com/office/drawing/2014/main" id="{362AD163-2C73-0829-8F2B-4698AAF97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363" y="762000"/>
            <a:ext cx="7716837" cy="6096000"/>
          </a:xfrm>
        </p:spPr>
        <p:txBody>
          <a:bodyPr spcFirstLastPara="1">
            <a:noAutofit/>
          </a:bodyPr>
          <a:lstStyle/>
          <a:p>
            <a:pPr marL="457200" indent="-4191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defRPr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Software:</a:t>
            </a: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Microchip Studio. </a:t>
            </a: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Blender.</a:t>
            </a: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SimulIDE.</a:t>
            </a: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Proteus.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pic>
        <p:nvPicPr>
          <p:cNvPr id="84996" name="Picture 1">
            <a:extLst>
              <a:ext uri="{FF2B5EF4-FFF2-40B4-BE49-F238E27FC236}">
                <a16:creationId xmlns:a16="http://schemas.microsoft.com/office/drawing/2014/main" id="{B38ED0E2-34F7-8674-4F55-787B417AA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3" y="3276600"/>
            <a:ext cx="3378200" cy="256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F73083-59E6-9073-C702-FBEF8D2EF367}"/>
              </a:ext>
            </a:extLst>
          </p:cNvPr>
          <p:cNvSpPr txBox="1"/>
          <p:nvPr/>
        </p:nvSpPr>
        <p:spPr>
          <a:xfrm>
            <a:off x="5757069" y="580907"/>
            <a:ext cx="4648200" cy="63094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indent="-4191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defRPr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Hardware:</a:t>
            </a: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Sensors: Infrared Sensor x 3 .</a:t>
            </a:r>
          </a:p>
          <a:p>
            <a:pPr marL="381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defRPr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                  Ultrasonic Sensor x 3 .</a:t>
            </a: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Microcontroller: Atmega32 x 2.</a:t>
            </a: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Servo Motor x 1.</a:t>
            </a: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DC Motor x 1 .</a:t>
            </a: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Stepper Motor x 6.</a:t>
            </a: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16x2 LCD Display x 1.</a:t>
            </a: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Buzzer x 1. </a:t>
            </a: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4x4 Keypad x 1. </a:t>
            </a: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Stepper Motor Drivers(ULN2803) x 6.</a:t>
            </a: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DC Motor Driver(L293D) x 1.</a:t>
            </a: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Relay x 3</a:t>
            </a:r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1">
            <a:extLst>
              <a:ext uri="{FF2B5EF4-FFF2-40B4-BE49-F238E27FC236}">
                <a16:creationId xmlns:a16="http://schemas.microsoft.com/office/drawing/2014/main" id="{A2A6ED3C-0D88-AF04-EF3D-EA7B17B3BA3B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609600" y="-1588"/>
            <a:ext cx="7718425" cy="763588"/>
          </a:xfrm>
        </p:spPr>
        <p:txBody>
          <a:bodyPr/>
          <a:lstStyle/>
          <a:p>
            <a:pPr eaLnBrk="1" hangingPunct="1">
              <a:buClr>
                <a:schemeClr val="accent1"/>
              </a:buClr>
              <a:buSzPts val="3000"/>
              <a:buFont typeface="Vidaloka"/>
              <a:buNone/>
            </a:pPr>
            <a:r>
              <a:rPr lang="en-US" altLang="en-US" sz="3000" u="sng">
                <a:solidFill>
                  <a:schemeClr val="tx1"/>
                </a:solidFill>
                <a:latin typeface="Times New Roman" panose="02020603050405020304" pitchFamily="18" charset="0"/>
                <a:ea typeface="Vidaloka"/>
                <a:cs typeface="Times New Roman" panose="02020603050405020304" pitchFamily="18" charset="0"/>
                <a:sym typeface="Vidaloka"/>
              </a:rPr>
              <a:t>Cost Estimation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DBF64C-C8FA-6553-A095-142E3C1B9484}"/>
              </a:ext>
            </a:extLst>
          </p:cNvPr>
          <p:cNvSpPr txBox="1"/>
          <p:nvPr/>
        </p:nvSpPr>
        <p:spPr>
          <a:xfrm>
            <a:off x="5181600" y="5972175"/>
            <a:ext cx="33528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1: Cost Estimation [1]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C504D53-1FB3-A526-7BDE-BE240ACF1C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531090"/>
              </p:ext>
            </p:extLst>
          </p:nvPr>
        </p:nvGraphicFramePr>
        <p:xfrm>
          <a:off x="1295400" y="1143000"/>
          <a:ext cx="9905998" cy="4326256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3602182">
                  <a:extLst>
                    <a:ext uri="{9D8B030D-6E8A-4147-A177-3AD203B41FA5}">
                      <a16:colId xmlns:a16="http://schemas.microsoft.com/office/drawing/2014/main" val="865607720"/>
                    </a:ext>
                  </a:extLst>
                </a:gridCol>
                <a:gridCol w="1729046">
                  <a:extLst>
                    <a:ext uri="{9D8B030D-6E8A-4147-A177-3AD203B41FA5}">
                      <a16:colId xmlns:a16="http://schemas.microsoft.com/office/drawing/2014/main" val="727316090"/>
                    </a:ext>
                  </a:extLst>
                </a:gridCol>
                <a:gridCol w="1729046">
                  <a:extLst>
                    <a:ext uri="{9D8B030D-6E8A-4147-A177-3AD203B41FA5}">
                      <a16:colId xmlns:a16="http://schemas.microsoft.com/office/drawing/2014/main" val="416842249"/>
                    </a:ext>
                  </a:extLst>
                </a:gridCol>
                <a:gridCol w="2845724">
                  <a:extLst>
                    <a:ext uri="{9D8B030D-6E8A-4147-A177-3AD203B41FA5}">
                      <a16:colId xmlns:a16="http://schemas.microsoft.com/office/drawing/2014/main" val="2869330560"/>
                    </a:ext>
                  </a:extLst>
                </a:gridCol>
              </a:tblGrid>
              <a:tr h="2550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Item Name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Quantity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Unit Price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Cost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3412848"/>
                  </a:ext>
                </a:extLst>
              </a:tr>
              <a:tr h="25503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Keypad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160 LKR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160 LKR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4347846"/>
                  </a:ext>
                </a:extLst>
              </a:tr>
              <a:tr h="25503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Ultrasonic Sensor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410 LKR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1230 LKR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86664074"/>
                  </a:ext>
                </a:extLst>
              </a:tr>
              <a:tr h="25503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Infrared Sensor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150 LKR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450 LKR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9453467"/>
                  </a:ext>
                </a:extLst>
              </a:tr>
              <a:tr h="25503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Servo Motor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600 LKR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600 LKR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9104148"/>
                  </a:ext>
                </a:extLst>
              </a:tr>
              <a:tr h="25503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Stepper Motor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1750 LKR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   12250 LKR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01403935"/>
                  </a:ext>
                </a:extLst>
              </a:tr>
              <a:tr h="29860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Stepper Motor Driver (ULN 2003)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340 LKR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2380 LKR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264184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DC Motor Driver (L293D)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540 LKR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540 LKR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28743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Atmega 32 Microcontroller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550 LKR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1100 LKR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3182198"/>
                  </a:ext>
                </a:extLst>
              </a:tr>
              <a:tr h="25503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LCD Display (16x2)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950 LKR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950 LKR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84877906"/>
                  </a:ext>
                </a:extLst>
              </a:tr>
              <a:tr h="25503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Buzzer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 LKR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 LKR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3209705"/>
                  </a:ext>
                </a:extLst>
              </a:tr>
              <a:tr h="25503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DC Motor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1250 LKR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1,200 LKR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4042266"/>
                  </a:ext>
                </a:extLst>
              </a:tr>
              <a:tr h="25503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Timing Pulley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1000 LKR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1000 LKR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224089"/>
                  </a:ext>
                </a:extLst>
              </a:tr>
              <a:tr h="25503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Power Supply Unit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2000 LKR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2000 LKR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750804"/>
                  </a:ext>
                </a:extLst>
              </a:tr>
              <a:tr h="25503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 Channel Relay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200 LKR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600 LKR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9437646"/>
                  </a:ext>
                </a:extLst>
              </a:tr>
              <a:tr h="25503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Other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18235826"/>
                  </a:ext>
                </a:extLst>
              </a:tr>
              <a:tr h="25503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Total Cost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24560  LKR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9045247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F02B7FCE-16FC-D72D-5D01-D2336D8DC3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23844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>
            <a:extLst>
              <a:ext uri="{FF2B5EF4-FFF2-40B4-BE49-F238E27FC236}">
                <a16:creationId xmlns:a16="http://schemas.microsoft.com/office/drawing/2014/main" id="{37C75C53-86B9-A9B6-869F-D26EC0A4B3A0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381000" y="219075"/>
            <a:ext cx="10096500" cy="1174750"/>
          </a:xfrm>
        </p:spPr>
        <p:txBody>
          <a:bodyPr/>
          <a:lstStyle/>
          <a:p>
            <a:pPr eaLnBrk="1" hangingPunct="1">
              <a:buClr>
                <a:schemeClr val="accent1"/>
              </a:buClr>
              <a:buSzPts val="2000"/>
            </a:pPr>
            <a:r>
              <a:rPr lang="en-US" altLang="en-US" sz="2000" b="1" u="sng">
                <a:latin typeface="Times New Roman" panose="02020603050405020304" pitchFamily="18" charset="0"/>
                <a:cs typeface="Times New Roman" panose="02020603050405020304" pitchFamily="18" charset="0"/>
                <a:sym typeface="Montserrat" panose="00000500000000000000" pitchFamily="2" charset="0"/>
              </a:rPr>
              <a:t>Individual contribution </a:t>
            </a:r>
            <a:br>
              <a:rPr lang="en-US" altLang="en-US" sz="1600" u="sng">
                <a:latin typeface="Montserrat" panose="00000500000000000000" pitchFamily="2" charset="0"/>
                <a:cs typeface="Montserrat" panose="00000500000000000000" pitchFamily="2" charset="0"/>
                <a:sym typeface="Montserrat" panose="00000500000000000000" pitchFamily="2" charset="0"/>
              </a:rPr>
            </a:br>
            <a:br>
              <a:rPr lang="en-US" altLang="en-US" sz="1600" b="1" u="sng">
                <a:solidFill>
                  <a:schemeClr val="tx1"/>
                </a:solidFill>
                <a:latin typeface="Times New Roman" panose="02020603050405020304" pitchFamily="18" charset="0"/>
                <a:ea typeface="Montserrat" panose="00000500000000000000" pitchFamily="2" charset="0"/>
                <a:cs typeface="Times New Roman" panose="02020603050405020304" pitchFamily="18" charset="0"/>
                <a:sym typeface="Montserrat" panose="00000500000000000000" pitchFamily="2" charset="0"/>
              </a:rPr>
            </a:br>
            <a:r>
              <a:rPr lang="en-US" altLang="en-US" sz="1600" u="sng">
                <a:solidFill>
                  <a:schemeClr val="tx1"/>
                </a:solidFill>
                <a:latin typeface="Times New Roman" panose="02020603050405020304" pitchFamily="18" charset="0"/>
                <a:ea typeface="Montserrat" panose="00000500000000000000" pitchFamily="2" charset="0"/>
                <a:cs typeface="Times New Roman" panose="02020603050405020304" pitchFamily="18" charset="0"/>
                <a:sym typeface="Montserrat" panose="00000500000000000000" pitchFamily="2" charset="0"/>
              </a:rPr>
              <a:t>Member 1: </a:t>
            </a:r>
            <a:r>
              <a:rPr lang="en-US" altLang="en-US" sz="1600" u="sng">
                <a:solidFill>
                  <a:schemeClr val="tx1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Avishka W.D (204012A)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8F19B2-CDA7-4037-67C3-8D1B5BFAC55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25450" y="762000"/>
            <a:ext cx="11309350" cy="58769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lvl="1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lvl="2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lvl="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lvl="4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 eaLnBrk="1" hangingPunct="1">
              <a:lnSpc>
                <a:spcPct val="150000"/>
              </a:lnSpc>
              <a:spcBef>
                <a:spcPts val="600"/>
              </a:spcBef>
              <a:buClr>
                <a:srgbClr val="CFD8DC"/>
              </a:buClr>
              <a:buSzPts val="3000"/>
              <a:buFont typeface="Arial" panose="020B0604020202020204" pitchFamily="34" charset="0"/>
              <a:buChar char="•"/>
              <a:defRPr/>
            </a:pPr>
            <a:endParaRPr lang="en-US" altLang="en-US" sz="1800" dirty="0">
              <a:solidFill>
                <a:srgbClr val="263238"/>
              </a:solidFill>
              <a:latin typeface="Times New Roman" panose="02020603050405020304" pitchFamily="18" charset="0"/>
              <a:ea typeface="Source Sans Pro" panose="020B0503030403020204" pitchFamily="34" charset="0"/>
              <a:cs typeface="Times New Roman" panose="02020603050405020304" pitchFamily="18" charset="0"/>
              <a:sym typeface="Source Sans Pro" panose="020B0503030403020204" pitchFamily="34" charset="0"/>
            </a:endParaRPr>
          </a:p>
          <a:p>
            <a:pPr marL="285750" indent="-285750" algn="just" eaLnBrk="1" hangingPunct="1">
              <a:lnSpc>
                <a:spcPct val="150000"/>
              </a:lnSpc>
              <a:spcBef>
                <a:spcPts val="600"/>
              </a:spcBef>
              <a:buClr>
                <a:srgbClr val="CFD8DC"/>
              </a:buClr>
              <a:buSzPts val="3000"/>
              <a:buFont typeface="Arial" panose="020B0604020202020204" pitchFamily="34" charset="0"/>
              <a:buChar char="•"/>
              <a:defRPr/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Contributed to the Blender animation</a:t>
            </a:r>
            <a:endParaRPr lang="en-US" altLang="en-US" sz="1800" dirty="0">
              <a:solidFill>
                <a:srgbClr val="263238"/>
              </a:solidFill>
              <a:latin typeface="Times New Roman" panose="02020603050405020304" pitchFamily="18" charset="0"/>
              <a:ea typeface="Source Sans Pro" panose="020B0503030403020204" pitchFamily="34" charset="0"/>
              <a:cs typeface="Times New Roman" panose="02020603050405020304" pitchFamily="18" charset="0"/>
              <a:sym typeface="Source Sans Pro" panose="020B0503030403020204" pitchFamily="34" charset="0"/>
            </a:endParaRPr>
          </a:p>
          <a:p>
            <a:pPr marL="285750" indent="-285750" algn="just" eaLnBrk="1" hangingPunct="1">
              <a:lnSpc>
                <a:spcPct val="150000"/>
              </a:lnSpc>
              <a:spcBef>
                <a:spcPts val="600"/>
              </a:spcBef>
              <a:buClr>
                <a:srgbClr val="CFD8DC"/>
              </a:buClr>
              <a:buSzPts val="3000"/>
              <a:buFont typeface="Arial" panose="020B0604020202020204" pitchFamily="34" charset="0"/>
              <a:buChar char="•"/>
              <a:defRPr/>
            </a:pPr>
            <a:r>
              <a:rPr lang="en-US" altLang="en-US" sz="1800" dirty="0">
                <a:solidFill>
                  <a:srgbClr val="263238"/>
                </a:solidFill>
                <a:latin typeface="Times New Roman" panose="02020603050405020304" pitchFamily="18" charset="0"/>
                <a:ea typeface="Source Sans Pro" panose="020B0503030403020204" pitchFamily="34" charset="0"/>
                <a:cs typeface="Times New Roman" panose="02020603050405020304" pitchFamily="18" charset="0"/>
                <a:sym typeface="Source Sans Pro" panose="020B0503030403020204" pitchFamily="34" charset="0"/>
              </a:rPr>
              <a:t>Responsible Components </a:t>
            </a:r>
            <a:r>
              <a:rPr lang="en-US" altLang="en-US" sz="2400" dirty="0">
                <a:solidFill>
                  <a:srgbClr val="263238"/>
                </a:solidFill>
                <a:latin typeface="Times New Roman" panose="02020603050405020304" pitchFamily="18" charset="0"/>
                <a:ea typeface="Source Sans Pro" panose="020B0503030403020204" pitchFamily="34" charset="0"/>
                <a:cs typeface="Times New Roman" panose="02020603050405020304" pitchFamily="18" charset="0"/>
                <a:sym typeface="Source Sans Pro" panose="020B0503030403020204" pitchFamily="34" charset="0"/>
              </a:rPr>
              <a:t>:  </a:t>
            </a:r>
            <a:r>
              <a:rPr lang="en-US" altLang="en-US" sz="1800" dirty="0">
                <a:solidFill>
                  <a:srgbClr val="263238"/>
                </a:solidFill>
                <a:latin typeface="Times New Roman" panose="02020603050405020304" pitchFamily="18" charset="0"/>
                <a:ea typeface="Source Sans Pro" panose="020B0503030403020204" pitchFamily="34" charset="0"/>
                <a:cs typeface="Times New Roman" panose="02020603050405020304" pitchFamily="18" charset="0"/>
                <a:sym typeface="Source Sans Pro" panose="020B0503030403020204" pitchFamily="34" charset="0"/>
              </a:rPr>
              <a:t>1). Ultra Sonic Sensor                  </a:t>
            </a:r>
          </a:p>
          <a:p>
            <a:pPr algn="just" eaLnBrk="1" hangingPunct="1">
              <a:lnSpc>
                <a:spcPct val="150000"/>
              </a:lnSpc>
              <a:spcBef>
                <a:spcPts val="600"/>
              </a:spcBef>
              <a:buClr>
                <a:srgbClr val="CFD8DC"/>
              </a:buClr>
              <a:buSzPts val="3000"/>
              <a:defRPr/>
            </a:pPr>
            <a:r>
              <a:rPr lang="en-US" altLang="en-US" sz="1800" dirty="0">
                <a:solidFill>
                  <a:srgbClr val="263238"/>
                </a:solidFill>
                <a:latin typeface="Times New Roman" panose="02020603050405020304" pitchFamily="18" charset="0"/>
                <a:ea typeface="Source Sans Pro" panose="020B0503030403020204" pitchFamily="34" charset="0"/>
                <a:cs typeface="Times New Roman" panose="02020603050405020304" pitchFamily="18" charset="0"/>
                <a:sym typeface="Source Sans Pro" panose="020B0503030403020204" pitchFamily="34" charset="0"/>
              </a:rPr>
              <a:t>                                                   2). 2 Stepper Motors</a:t>
            </a:r>
          </a:p>
          <a:p>
            <a:pPr algn="just" eaLnBrk="1" hangingPunct="1">
              <a:lnSpc>
                <a:spcPct val="150000"/>
              </a:lnSpc>
              <a:spcBef>
                <a:spcPts val="600"/>
              </a:spcBef>
              <a:buClr>
                <a:srgbClr val="CFD8DC"/>
              </a:buClr>
              <a:buSzPts val="3000"/>
              <a:defRPr/>
            </a:pPr>
            <a:r>
              <a:rPr lang="en-US" altLang="en-US" sz="1800" dirty="0">
                <a:solidFill>
                  <a:srgbClr val="263238"/>
                </a:solidFill>
                <a:latin typeface="Times New Roman" panose="02020603050405020304" pitchFamily="18" charset="0"/>
                <a:ea typeface="Source Sans Pro" panose="020B0503030403020204" pitchFamily="34" charset="0"/>
                <a:cs typeface="Times New Roman" panose="02020603050405020304" pitchFamily="18" charset="0"/>
                <a:sym typeface="Source Sans Pro" panose="020B0503030403020204" pitchFamily="34" charset="0"/>
              </a:rPr>
              <a:t>                                                  </a:t>
            </a:r>
          </a:p>
          <a:p>
            <a:pPr>
              <a:lnSpc>
                <a:spcPct val="200000"/>
              </a:lnSpc>
              <a:defRPr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19100" eaLnBrk="1" hangingPunct="1">
              <a:spcBef>
                <a:spcPts val="600"/>
              </a:spcBef>
              <a:buClr>
                <a:srgbClr val="CFD8DC"/>
              </a:buClr>
              <a:buSzPts val="3000"/>
              <a:buFont typeface="Source Sans Pro" panose="020B0604020202020204" pitchFamily="34" charset="0"/>
              <a:buChar char="◎"/>
              <a:defRPr/>
            </a:pPr>
            <a:endParaRPr lang="en-US" altLang="en-US" sz="1200" dirty="0">
              <a:solidFill>
                <a:srgbClr val="263238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ource Sans Pro" panose="020B0604020202020204" pitchFamily="34" charset="0"/>
            </a:endParaRPr>
          </a:p>
        </p:txBody>
      </p:sp>
      <p:grpSp>
        <p:nvGrpSpPr>
          <p:cNvPr id="87045" name="Group 4">
            <a:extLst>
              <a:ext uri="{FF2B5EF4-FFF2-40B4-BE49-F238E27FC236}">
                <a16:creationId xmlns:a16="http://schemas.microsoft.com/office/drawing/2014/main" id="{738DABC4-2579-0046-DDAC-FABF02EAA497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3055938"/>
            <a:ext cx="6629400" cy="3505200"/>
            <a:chOff x="0" y="0"/>
            <a:chExt cx="6168390" cy="4297680"/>
          </a:xfrm>
        </p:grpSpPr>
        <p:pic>
          <p:nvPicPr>
            <p:cNvPr id="87051" name="Picture 5">
              <a:extLst>
                <a:ext uri="{FF2B5EF4-FFF2-40B4-BE49-F238E27FC236}">
                  <a16:creationId xmlns:a16="http://schemas.microsoft.com/office/drawing/2014/main" id="{B1BDC9E5-7E07-632A-6217-5D44201FBC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74" t="4811" r="4231"/>
            <a:stretch>
              <a:fillRect/>
            </a:stretch>
          </p:blipFill>
          <p:spPr bwMode="auto">
            <a:xfrm>
              <a:off x="0" y="0"/>
              <a:ext cx="5158740" cy="3467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87270D8-80B2-7A64-6913-60A3F841E986}"/>
                </a:ext>
              </a:extLst>
            </p:cNvPr>
            <p:cNvCxnSpPr/>
            <p:nvPr/>
          </p:nvCxnSpPr>
          <p:spPr>
            <a:xfrm>
              <a:off x="2704580" y="1798486"/>
              <a:ext cx="701624" cy="136249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87053" name="Text Box 5">
              <a:extLst>
                <a:ext uri="{FF2B5EF4-FFF2-40B4-BE49-F238E27FC236}">
                  <a16:creationId xmlns:a16="http://schemas.microsoft.com/office/drawing/2014/main" id="{7BDA5535-8CB7-49F5-8FCB-BA269B43D0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5342" y="1867079"/>
              <a:ext cx="1729740" cy="746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en-US" sz="1800" b="1">
                  <a:solidFill>
                    <a:srgbClr val="FFC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Iskoola Pota" panose="020B0502040204020203" pitchFamily="34" charset="0"/>
                </a:rPr>
                <a:t>h</a:t>
              </a:r>
              <a:r>
                <a:rPr lang="en-US" altLang="en-US" sz="1800" b="1" baseline="-25000">
                  <a:solidFill>
                    <a:srgbClr val="FFC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Iskoola Pota" panose="020B0502040204020203" pitchFamily="34" charset="0"/>
                </a:rPr>
                <a:t>1</a:t>
              </a:r>
              <a:endParaRPr lang="en-US" altLang="en-US" sz="11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4E5F63A-BD47-7D05-5AA5-2CF6F228FED6}"/>
                </a:ext>
              </a:extLst>
            </p:cNvPr>
            <p:cNvCxnSpPr/>
            <p:nvPr/>
          </p:nvCxnSpPr>
          <p:spPr>
            <a:xfrm flipH="1" flipV="1">
              <a:off x="3543575" y="1759557"/>
              <a:ext cx="1531757" cy="182962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7055" name="Text Box 11">
              <a:extLst>
                <a:ext uri="{FF2B5EF4-FFF2-40B4-BE49-F238E27FC236}">
                  <a16:creationId xmlns:a16="http://schemas.microsoft.com/office/drawing/2014/main" id="{C39EFB94-AB5F-D264-1109-F56E1DACAA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6200" y="3589020"/>
              <a:ext cx="2282190" cy="6019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en-US" sz="160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Initial position of the moving pallet</a:t>
              </a:r>
              <a:endParaRPr lang="en-US" altLang="en-US" sz="12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7056" name="Text Box 17">
              <a:extLst>
                <a:ext uri="{FF2B5EF4-FFF2-40B4-BE49-F238E27FC236}">
                  <a16:creationId xmlns:a16="http://schemas.microsoft.com/office/drawing/2014/main" id="{28705E1C-6443-8009-3EA6-6D5139B7F6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" y="3589020"/>
              <a:ext cx="3147060" cy="708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lnSpc>
                  <a:spcPct val="107000"/>
                </a:lnSpc>
              </a:pPr>
              <a:r>
                <a:rPr lang="en-US" altLang="en-US" sz="160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</a:t>
              </a:r>
              <a:r>
                <a:rPr lang="en-US" altLang="en-US" sz="1600" baseline="-2500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1</a:t>
              </a:r>
              <a:r>
                <a:rPr lang="en-US" altLang="en-US" sz="160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- Initial distance between moving </a:t>
              </a:r>
              <a:endParaRPr lang="en-US" altLang="en-US" sz="12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</a:pPr>
              <a:r>
                <a:rPr lang="en-US" altLang="en-US" sz="160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   pallet and ultrasonic sensor</a:t>
              </a:r>
              <a:endParaRPr lang="en-US" altLang="en-US" sz="12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7046" name="Group 11">
            <a:extLst>
              <a:ext uri="{FF2B5EF4-FFF2-40B4-BE49-F238E27FC236}">
                <a16:creationId xmlns:a16="http://schemas.microsoft.com/office/drawing/2014/main" id="{41160901-CEE6-700B-C17D-6BE8DD77E3EC}"/>
              </a:ext>
            </a:extLst>
          </p:cNvPr>
          <p:cNvGrpSpPr>
            <a:grpSpLocks/>
          </p:cNvGrpSpPr>
          <p:nvPr/>
        </p:nvGrpSpPr>
        <p:grpSpPr bwMode="auto">
          <a:xfrm>
            <a:off x="6569075" y="3055938"/>
            <a:ext cx="5622925" cy="3725862"/>
            <a:chOff x="38100" y="0"/>
            <a:chExt cx="5623560" cy="3962763"/>
          </a:xfrm>
        </p:grpSpPr>
        <p:pic>
          <p:nvPicPr>
            <p:cNvPr id="87047" name="Picture 12" descr="A picture containing indoor, wall, toy&#10;&#10;Description automatically generated">
              <a:extLst>
                <a:ext uri="{FF2B5EF4-FFF2-40B4-BE49-F238E27FC236}">
                  <a16:creationId xmlns:a16="http://schemas.microsoft.com/office/drawing/2014/main" id="{D8536364-AE51-DEFA-3D7B-61396C9CC3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12" t="3822" r="3078"/>
            <a:stretch>
              <a:fillRect/>
            </a:stretch>
          </p:blipFill>
          <p:spPr bwMode="auto">
            <a:xfrm>
              <a:off x="38100" y="0"/>
              <a:ext cx="5135880" cy="3260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EA349F4-A7AB-A249-9399-E8D3772F5244}"/>
                </a:ext>
              </a:extLst>
            </p:cNvPr>
            <p:cNvCxnSpPr/>
            <p:nvPr/>
          </p:nvCxnSpPr>
          <p:spPr>
            <a:xfrm>
              <a:off x="1794073" y="1955211"/>
              <a:ext cx="701754" cy="136763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87049" name="Text Box 13">
              <a:extLst>
                <a:ext uri="{FF2B5EF4-FFF2-40B4-BE49-F238E27FC236}">
                  <a16:creationId xmlns:a16="http://schemas.microsoft.com/office/drawing/2014/main" id="{5C31A55B-59DA-E9F1-6180-D9BFD93CEE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8320" y="2034540"/>
              <a:ext cx="1729740" cy="746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en-US" sz="1800" b="1">
                  <a:solidFill>
                    <a:srgbClr val="FFC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Iskoola Pota" panose="020B0502040204020203" pitchFamily="34" charset="0"/>
                </a:rPr>
                <a:t>h</a:t>
              </a:r>
              <a:r>
                <a:rPr lang="en-US" altLang="en-US" sz="1800" b="1" baseline="-25000">
                  <a:solidFill>
                    <a:srgbClr val="FFC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Iskoola Pota" panose="020B0502040204020203" pitchFamily="34" charset="0"/>
                </a:rPr>
                <a:t>1</a:t>
              </a:r>
              <a:r>
                <a:rPr lang="en-US" altLang="en-US" sz="1800" b="1">
                  <a:solidFill>
                    <a:srgbClr val="FFC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Iskoola Pota" panose="020B0502040204020203" pitchFamily="34" charset="0"/>
                </a:rPr>
                <a:t> - d</a:t>
              </a:r>
              <a:endParaRPr lang="en-US" altLang="en-US" sz="11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endParaRPr>
            </a:p>
          </p:txBody>
        </p:sp>
        <p:sp>
          <p:nvSpPr>
            <p:cNvPr id="87050" name="Text Box 15">
              <a:extLst>
                <a:ext uri="{FF2B5EF4-FFF2-40B4-BE49-F238E27FC236}">
                  <a16:creationId xmlns:a16="http://schemas.microsoft.com/office/drawing/2014/main" id="{C5E8AF3D-CAC9-D839-90A5-A2522F2779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8500" y="3254103"/>
              <a:ext cx="2423160" cy="708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en-US" sz="160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d-Diameter of the wire</a:t>
              </a:r>
              <a:r>
                <a:rPr lang="en-US" altLang="en-US" sz="200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000">
                  <a:solidFill>
                    <a:srgbClr val="FFFFFF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the</a:t>
              </a:r>
              <a:endParaRPr lang="en-US" altLang="en-US" sz="12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Title 1">
            <a:extLst>
              <a:ext uri="{FF2B5EF4-FFF2-40B4-BE49-F238E27FC236}">
                <a16:creationId xmlns:a16="http://schemas.microsoft.com/office/drawing/2014/main" id="{1598AFEE-98F0-3DB4-DC69-93F25D97D76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33400" y="236538"/>
            <a:ext cx="1000125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b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1). Stepper Motor</a:t>
            </a:r>
          </a:p>
        </p:txBody>
      </p:sp>
      <p:pic>
        <p:nvPicPr>
          <p:cNvPr id="88068" name="Picture 6">
            <a:extLst>
              <a:ext uri="{FF2B5EF4-FFF2-40B4-BE49-F238E27FC236}">
                <a16:creationId xmlns:a16="http://schemas.microsoft.com/office/drawing/2014/main" id="{787EF0D6-B43D-31B6-CF3F-99AEDAFAA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75" t="32018" r="36874" b="54794"/>
          <a:stretch>
            <a:fillRect/>
          </a:stretch>
        </p:blipFill>
        <p:spPr bwMode="auto">
          <a:xfrm>
            <a:off x="1568450" y="1363663"/>
            <a:ext cx="1457325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993C3A-A3ED-47D6-07CD-98A89D340B55}"/>
              </a:ext>
            </a:extLst>
          </p:cNvPr>
          <p:cNvSpPr txBox="1"/>
          <p:nvPr/>
        </p:nvSpPr>
        <p:spPr>
          <a:xfrm>
            <a:off x="669925" y="1346200"/>
            <a:ext cx="914400" cy="138430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kern="0" dirty="0"/>
              <a:t>A+ pin</a:t>
            </a:r>
            <a:br>
              <a:rPr lang="en-US" kern="0" dirty="0"/>
            </a:br>
            <a:r>
              <a:rPr lang="en-US" kern="0" dirty="0"/>
              <a:t>B+ pin</a:t>
            </a:r>
            <a:br>
              <a:rPr lang="en-US" kern="0" dirty="0"/>
            </a:br>
            <a:r>
              <a:rPr lang="en-US" kern="0" dirty="0"/>
              <a:t>Common</a:t>
            </a:r>
            <a:br>
              <a:rPr lang="en-US" kern="0" dirty="0"/>
            </a:br>
            <a:r>
              <a:rPr lang="en-US" kern="0" dirty="0"/>
              <a:t>A- pin</a:t>
            </a:r>
            <a:br>
              <a:rPr lang="en-US" kern="0" dirty="0"/>
            </a:br>
            <a:r>
              <a:rPr lang="en-US" kern="0" dirty="0"/>
              <a:t>B- pin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88070" name="TextBox 8">
            <a:extLst>
              <a:ext uri="{FF2B5EF4-FFF2-40B4-BE49-F238E27FC236}">
                <a16:creationId xmlns:a16="http://schemas.microsoft.com/office/drawing/2014/main" id="{3093876B-61D8-C40D-E7E0-1891FC8F92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9388" y="1095375"/>
            <a:ext cx="1219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Pin Diagram</a:t>
            </a:r>
          </a:p>
        </p:txBody>
      </p:sp>
      <p:sp>
        <p:nvSpPr>
          <p:cNvPr id="88071" name="TextBox 9">
            <a:extLst>
              <a:ext uri="{FF2B5EF4-FFF2-40B4-BE49-F238E27FC236}">
                <a16:creationId xmlns:a16="http://schemas.microsoft.com/office/drawing/2014/main" id="{DA316174-F57A-DF6F-0617-2093AB7588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07625" y="3896519"/>
            <a:ext cx="1676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Circuit Diagram</a:t>
            </a:r>
          </a:p>
        </p:txBody>
      </p:sp>
      <p:pic>
        <p:nvPicPr>
          <p:cNvPr id="88072" name="Picture 10" descr="Engineering drawing&#10;&#10;Description automatically generated with low confidence">
            <a:extLst>
              <a:ext uri="{FF2B5EF4-FFF2-40B4-BE49-F238E27FC236}">
                <a16:creationId xmlns:a16="http://schemas.microsoft.com/office/drawing/2014/main" id="{DCD44FD4-F09E-1885-6CDB-775467326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838" y="946150"/>
            <a:ext cx="2019300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73" name="TextBox 12">
            <a:extLst>
              <a:ext uri="{FF2B5EF4-FFF2-40B4-BE49-F238E27FC236}">
                <a16:creationId xmlns:a16="http://schemas.microsoft.com/office/drawing/2014/main" id="{139E3071-5A43-0DFE-BD3D-A12C6BA020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8275" y="773113"/>
            <a:ext cx="16192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Stepper Motor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68E530B-5A4F-D19A-A619-A2D1F1B58F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5471010"/>
            <a:ext cx="8763000" cy="16144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defRPr/>
            </a:pPr>
            <a:br>
              <a:rPr lang="en-US" altLang="en-US" kern="0" dirty="0"/>
            </a:br>
            <a:endParaRPr lang="en-US" altLang="en-US" kern="0" dirty="0"/>
          </a:p>
          <a:p>
            <a:pPr>
              <a:defRPr/>
            </a:pPr>
            <a:endParaRPr lang="en-US" altLang="en-US" kern="0" dirty="0"/>
          </a:p>
          <a:p>
            <a:pPr>
              <a:defRPr/>
            </a:pPr>
            <a:r>
              <a:rPr lang="en-US" altLang="en-US" dirty="0"/>
              <a:t>Link for  Stepper Motor Datasheet:</a:t>
            </a:r>
          </a:p>
          <a:p>
            <a:pPr>
              <a:defRPr/>
            </a:pPr>
            <a:r>
              <a:rPr lang="en-US" altLang="en-US" dirty="0">
                <a:hlinkClick r:id="rId4"/>
              </a:rPr>
              <a:t>https://components101.com/sites/default/files/component_datasheet/NEMA23%20Stepper%20Motor.pdf</a:t>
            </a:r>
            <a:endParaRPr lang="en-US" altLang="en-US" dirty="0"/>
          </a:p>
          <a:p>
            <a:pPr>
              <a:defRPr/>
            </a:pPr>
            <a:endParaRPr lang="en-US" altLang="en-US" kern="0" dirty="0"/>
          </a:p>
        </p:txBody>
      </p:sp>
      <p:pic>
        <p:nvPicPr>
          <p:cNvPr id="88076" name="Picture 6">
            <a:extLst>
              <a:ext uri="{FF2B5EF4-FFF2-40B4-BE49-F238E27FC236}">
                <a16:creationId xmlns:a16="http://schemas.microsoft.com/office/drawing/2014/main" id="{D881A862-0902-8D9B-2180-ED687A4FA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3" y="2727325"/>
            <a:ext cx="3775075" cy="28908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77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4646B98C-C5AA-B301-1CFD-537510002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 l="15417" t="17430" r="33125" b="16666"/>
          <a:stretch>
            <a:fillRect/>
          </a:stretch>
        </p:blipFill>
        <p:spPr bwMode="auto">
          <a:xfrm>
            <a:off x="5413375" y="563563"/>
            <a:ext cx="6273800" cy="332263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F0E8EF7-9BEC-4A8D-9D2F-909936B564F2}"/>
              </a:ext>
            </a:extLst>
          </p:cNvPr>
          <p:cNvSpPr txBox="1"/>
          <p:nvPr/>
        </p:nvSpPr>
        <p:spPr>
          <a:xfrm>
            <a:off x="5292725" y="4016601"/>
            <a:ext cx="4038601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FontTx/>
              <a:buNone/>
            </a:pPr>
            <a:r>
              <a:rPr lang="en-US" altLang="en-US" dirty="0"/>
              <a:t>Rated Voltage: 3.2V</a:t>
            </a:r>
          </a:p>
          <a:p>
            <a:pPr>
              <a:buClrTx/>
              <a:buFontTx/>
              <a:buNone/>
            </a:pPr>
            <a:endParaRPr lang="en-US" altLang="en-US" dirty="0"/>
          </a:p>
          <a:p>
            <a:pPr>
              <a:buClrTx/>
              <a:buFontTx/>
              <a:buNone/>
            </a:pPr>
            <a:r>
              <a:rPr lang="en-US" altLang="en-US" dirty="0"/>
              <a:t>Rated current: 2.8A</a:t>
            </a:r>
          </a:p>
          <a:p>
            <a:pPr>
              <a:buClrTx/>
              <a:buFontTx/>
              <a:buNone/>
            </a:pPr>
            <a:endParaRPr lang="en-US" altLang="en-US" dirty="0"/>
          </a:p>
          <a:p>
            <a:pPr>
              <a:buClrTx/>
              <a:buFontTx/>
              <a:buNone/>
            </a:pPr>
            <a:r>
              <a:rPr lang="en-US" altLang="en-US" dirty="0"/>
              <a:t>Step Angle : 1.8 degree</a:t>
            </a:r>
          </a:p>
          <a:p>
            <a:pPr>
              <a:buClrTx/>
              <a:buFontTx/>
              <a:buNone/>
            </a:pPr>
            <a:endParaRPr lang="en-US" altLang="en-US" dirty="0"/>
          </a:p>
          <a:p>
            <a:pPr>
              <a:buClrTx/>
              <a:buFontTx/>
              <a:buNone/>
            </a:pPr>
            <a:r>
              <a:rPr lang="en-US" dirty="0"/>
              <a:t>200 steps per revolution</a:t>
            </a:r>
          </a:p>
          <a:p>
            <a:pPr>
              <a:buClrTx/>
              <a:buFontTx/>
              <a:buNone/>
            </a:pPr>
            <a:endParaRPr lang="en-US" dirty="0"/>
          </a:p>
          <a:p>
            <a:pPr>
              <a:buClrTx/>
              <a:buFontTx/>
              <a:buNone/>
            </a:pPr>
            <a:r>
              <a:rPr lang="en-US" dirty="0"/>
              <a:t>Weight (Kg) 1.05</a:t>
            </a:r>
            <a:endParaRPr lang="en-US" altLang="en-US" dirty="0"/>
          </a:p>
          <a:p>
            <a:pPr>
              <a:buClrTx/>
              <a:buFontTx/>
              <a:buNone/>
            </a:pPr>
            <a:endParaRPr lang="en-US" altLang="en-US" dirty="0"/>
          </a:p>
          <a:p>
            <a:pPr>
              <a:buClrTx/>
              <a:buFontTx/>
              <a:buNone/>
            </a:pPr>
            <a:r>
              <a:rPr lang="en-US" altLang="en-US" dirty="0"/>
              <a:t>Holding Torque (N.cm) :189 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1" name="Title 1">
            <a:extLst>
              <a:ext uri="{FF2B5EF4-FFF2-40B4-BE49-F238E27FC236}">
                <a16:creationId xmlns:a16="http://schemas.microsoft.com/office/drawing/2014/main" id="{3716BACA-CB53-98CE-FE7D-E0DDDA39467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943600" y="119063"/>
            <a:ext cx="215265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b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Code for Stepper Motor</a:t>
            </a:r>
          </a:p>
        </p:txBody>
      </p:sp>
      <p:pic>
        <p:nvPicPr>
          <p:cNvPr id="89092" name="Picture 2" descr="A picture containing text, screenshot, monitor, computer&#10;&#10;Description automatically generated">
            <a:extLst>
              <a:ext uri="{FF2B5EF4-FFF2-40B4-BE49-F238E27FC236}">
                <a16:creationId xmlns:a16="http://schemas.microsoft.com/office/drawing/2014/main" id="{268ADED3-56AA-88D3-1940-E9594883E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" t="14972" r="67365" b="18303"/>
          <a:stretch>
            <a:fillRect/>
          </a:stretch>
        </p:blipFill>
        <p:spPr bwMode="auto">
          <a:xfrm>
            <a:off x="381000" y="179388"/>
            <a:ext cx="5156200" cy="61944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3" name="Picture 4" descr="A picture containing text, screenshot, monitor, computer&#10;&#10;Description automatically generated">
            <a:extLst>
              <a:ext uri="{FF2B5EF4-FFF2-40B4-BE49-F238E27FC236}">
                <a16:creationId xmlns:a16="http://schemas.microsoft.com/office/drawing/2014/main" id="{B26F6C60-93BC-1310-1C80-96BAD2D29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" t="15556" r="59375" b="17778"/>
          <a:stretch>
            <a:fillRect/>
          </a:stretch>
        </p:blipFill>
        <p:spPr bwMode="auto">
          <a:xfrm>
            <a:off x="6307138" y="914400"/>
            <a:ext cx="5521325" cy="5257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Title 1">
            <a:extLst>
              <a:ext uri="{FF2B5EF4-FFF2-40B4-BE49-F238E27FC236}">
                <a16:creationId xmlns:a16="http://schemas.microsoft.com/office/drawing/2014/main" id="{A0A85AEB-F1D2-B175-5894-FB1B48C94E8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44525" y="258763"/>
            <a:ext cx="100965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b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2). Ultrasonic Sensor</a:t>
            </a:r>
          </a:p>
        </p:txBody>
      </p:sp>
      <p:pic>
        <p:nvPicPr>
          <p:cNvPr id="90116" name="table">
            <a:extLst>
              <a:ext uri="{FF2B5EF4-FFF2-40B4-BE49-F238E27FC236}">
                <a16:creationId xmlns:a16="http://schemas.microsoft.com/office/drawing/2014/main" id="{AEA3194F-25C7-7484-C7AB-F426A9B4E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5" y="3279775"/>
            <a:ext cx="5257800" cy="176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7" name="Picture 7" descr="A picture containing electronics, loudspeaker&#10;&#10;Description automatically generated">
            <a:extLst>
              <a:ext uri="{FF2B5EF4-FFF2-40B4-BE49-F238E27FC236}">
                <a16:creationId xmlns:a16="http://schemas.microsoft.com/office/drawing/2014/main" id="{5383ED97-9CC8-C337-9E9E-0B1734621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195388"/>
            <a:ext cx="3124200" cy="190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8" name="TextBox 13">
            <a:extLst>
              <a:ext uri="{FF2B5EF4-FFF2-40B4-BE49-F238E27FC236}">
                <a16:creationId xmlns:a16="http://schemas.microsoft.com/office/drawing/2014/main" id="{D2311071-BE04-DF9F-BAA9-4631423F3D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9600" y="1257300"/>
            <a:ext cx="1320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Pin Diagram</a:t>
            </a:r>
          </a:p>
        </p:txBody>
      </p:sp>
      <p:sp>
        <p:nvSpPr>
          <p:cNvPr id="90119" name="TextBox 14">
            <a:extLst>
              <a:ext uri="{FF2B5EF4-FFF2-40B4-BE49-F238E27FC236}">
                <a16:creationId xmlns:a16="http://schemas.microsoft.com/office/drawing/2014/main" id="{5F6CCE9D-B9DE-342E-5B08-D7B6F51A8B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3600" y="4188894"/>
            <a:ext cx="12954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Circuit Diagram</a:t>
            </a:r>
          </a:p>
        </p:txBody>
      </p:sp>
      <p:sp>
        <p:nvSpPr>
          <p:cNvPr id="90121" name="TextBox 7">
            <a:extLst>
              <a:ext uri="{FF2B5EF4-FFF2-40B4-BE49-F238E27FC236}">
                <a16:creationId xmlns:a16="http://schemas.microsoft.com/office/drawing/2014/main" id="{7E1B4AEC-F2AE-7AFC-F02C-D932647DD9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818188"/>
            <a:ext cx="60944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/>
              <a:t>Link for  Ultrasonic Sensor Datasheet:</a:t>
            </a:r>
          </a:p>
          <a:p>
            <a:pPr>
              <a:buClrTx/>
              <a:buFontTx/>
              <a:buNone/>
            </a:pPr>
            <a:r>
              <a:rPr lang="en-US" altLang="en-US">
                <a:hlinkClick r:id="rId4"/>
              </a:rPr>
              <a:t>https://www.mouser.com/datasheet/2/813/HCSR04-2307007.pdf</a:t>
            </a:r>
            <a:endParaRPr lang="en-US" altLang="en-US"/>
          </a:p>
        </p:txBody>
      </p:sp>
      <p:pic>
        <p:nvPicPr>
          <p:cNvPr id="90122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4E9E3F69-34A7-137D-493C-64B4174F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42" t="20210" r="19376" b="23726"/>
          <a:stretch>
            <a:fillRect/>
          </a:stretch>
        </p:blipFill>
        <p:spPr bwMode="auto">
          <a:xfrm>
            <a:off x="6627813" y="258763"/>
            <a:ext cx="4826000" cy="3844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34E274-E14B-812E-2083-EF452887F5AC}"/>
              </a:ext>
            </a:extLst>
          </p:cNvPr>
          <p:cNvSpPr txBox="1"/>
          <p:nvPr/>
        </p:nvSpPr>
        <p:spPr>
          <a:xfrm>
            <a:off x="6665980" y="4859936"/>
            <a:ext cx="609755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FontTx/>
              <a:buNone/>
            </a:pPr>
            <a:r>
              <a:rPr lang="en-US" altLang="en-US" dirty="0"/>
              <a:t>Working Voltage: DC 5 V </a:t>
            </a:r>
          </a:p>
          <a:p>
            <a:pPr>
              <a:buClrTx/>
              <a:buFontTx/>
              <a:buNone/>
            </a:pPr>
            <a:r>
              <a:rPr lang="en-US" altLang="en-US" dirty="0"/>
              <a:t>Working current: 15mA </a:t>
            </a:r>
          </a:p>
          <a:p>
            <a:pPr>
              <a:buClrTx/>
              <a:buFontTx/>
              <a:buNone/>
            </a:pPr>
            <a:r>
              <a:rPr lang="en-US" dirty="0"/>
              <a:t>Working Frequency 40Hz </a:t>
            </a:r>
            <a:endParaRPr lang="en-US" altLang="en-US" dirty="0"/>
          </a:p>
          <a:p>
            <a:pPr>
              <a:buClrTx/>
            </a:pPr>
            <a:r>
              <a:rPr lang="en-US" b="0" i="0" dirty="0">
                <a:solidFill>
                  <a:srgbClr val="2A2A2A"/>
                </a:solidFill>
                <a:effectLst/>
                <a:latin typeface="+mj-lt"/>
              </a:rPr>
              <a:t>Ranging Distance : 2cm – 400cm/4m</a:t>
            </a:r>
          </a:p>
          <a:p>
            <a:pPr>
              <a:buClrTx/>
            </a:pPr>
            <a:r>
              <a:rPr lang="en-US" b="0" i="0" dirty="0">
                <a:solidFill>
                  <a:srgbClr val="2A2A2A"/>
                </a:solidFill>
                <a:effectLst/>
                <a:latin typeface="+mj-lt"/>
              </a:rPr>
              <a:t>Dimension: 45mm x 20mm x 15mm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C1CD896-2C04-3505-EFB8-8BE3CC29C637}"/>
              </a:ext>
            </a:extLst>
          </p:cNvPr>
          <p:cNvSpPr txBox="1">
            <a:spLocks/>
          </p:cNvSpPr>
          <p:nvPr/>
        </p:nvSpPr>
        <p:spPr bwMode="auto">
          <a:xfrm>
            <a:off x="8077200" y="5715000"/>
            <a:ext cx="2152650" cy="5048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lvl="1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lvl="2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lvl="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lvl="4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en-US" sz="12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for Ultrasonic Sensor</a:t>
            </a:r>
          </a:p>
        </p:txBody>
      </p:sp>
      <p:pic>
        <p:nvPicPr>
          <p:cNvPr id="91140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391F298-ECF1-2A4D-5CA2-27F107B0E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533400"/>
            <a:ext cx="4202113" cy="2362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20DEAE6-CBAC-292A-3144-7D7C3371B5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" t="17778" r="67500" b="21111"/>
          <a:stretch/>
        </p:blipFill>
        <p:spPr>
          <a:xfrm>
            <a:off x="0" y="228599"/>
            <a:ext cx="5715000" cy="468405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24B72FE-5BE3-BA25-0ADE-206027A5AD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" t="37083" r="64375" b="46666"/>
          <a:stretch/>
        </p:blipFill>
        <p:spPr>
          <a:xfrm>
            <a:off x="35766" y="4965531"/>
            <a:ext cx="6060234" cy="125429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>
            <a:extLst>
              <a:ext uri="{FF2B5EF4-FFF2-40B4-BE49-F238E27FC236}">
                <a16:creationId xmlns:a16="http://schemas.microsoft.com/office/drawing/2014/main" id="{B30896D9-E832-CC23-E250-9DD593CCE135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228600" y="144463"/>
            <a:ext cx="7572375" cy="434975"/>
          </a:xfrm>
        </p:spPr>
        <p:txBody>
          <a:bodyPr/>
          <a:lstStyle/>
          <a:p>
            <a:pPr eaLnBrk="1" hangingPunct="1">
              <a:buClr>
                <a:schemeClr val="accent1"/>
              </a:buClr>
              <a:buSzPts val="2000"/>
              <a:buFont typeface="Roboto Slab"/>
              <a:buNone/>
            </a:pPr>
            <a:r>
              <a:rPr lang="en-US" altLang="en-US" sz="1800" u="sng">
                <a:solidFill>
                  <a:schemeClr val="tx1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Member 2: H.A.T.N.Hemarathna (204072F)</a:t>
            </a:r>
          </a:p>
        </p:txBody>
      </p:sp>
      <p:sp>
        <p:nvSpPr>
          <p:cNvPr id="87043" name="Content Placeholder 2">
            <a:extLst>
              <a:ext uri="{FF2B5EF4-FFF2-40B4-BE49-F238E27FC236}">
                <a16:creationId xmlns:a16="http://schemas.microsoft.com/office/drawing/2014/main" id="{97A87C90-0C29-B831-5BB1-B67BC40AFCAC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>
          <a:xfrm>
            <a:off x="152400" y="563563"/>
            <a:ext cx="11353800" cy="2530475"/>
          </a:xfrm>
        </p:spPr>
        <p:txBody>
          <a:bodyPr/>
          <a:lstStyle/>
          <a:p>
            <a:pPr marL="285750" indent="-285750" algn="just" eaLnBrk="1" hangingPunct="1">
              <a:lnSpc>
                <a:spcPct val="150000"/>
              </a:lnSpc>
              <a:spcBef>
                <a:spcPts val="600"/>
              </a:spcBef>
              <a:buClr>
                <a:srgbClr val="CFD8DC"/>
              </a:buClr>
              <a:buSzPts val="3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>
                <a:solidFill>
                  <a:srgbClr val="263238"/>
                </a:solidFill>
                <a:latin typeface="Times New Roman" panose="02020603050405020304" pitchFamily="18" charset="0"/>
                <a:ea typeface="Source Sans Pro" panose="020B0503030403020204" pitchFamily="34" charset="0"/>
                <a:cs typeface="Times New Roman" panose="02020603050405020304" pitchFamily="18" charset="0"/>
                <a:sym typeface="Source Sans Pro" panose="020B0503030403020204" pitchFamily="34" charset="0"/>
              </a:rPr>
              <a:t>Responsible Components </a:t>
            </a:r>
            <a:r>
              <a:rPr lang="en-US" altLang="en-US" sz="2000" dirty="0">
                <a:solidFill>
                  <a:srgbClr val="263238"/>
                </a:solidFill>
                <a:latin typeface="Times New Roman" panose="02020603050405020304" pitchFamily="18" charset="0"/>
                <a:ea typeface="Source Sans Pro" panose="020B0503030403020204" pitchFamily="34" charset="0"/>
                <a:cs typeface="Times New Roman" panose="02020603050405020304" pitchFamily="18" charset="0"/>
                <a:sym typeface="Source Sans Pro" panose="020B0503030403020204" pitchFamily="34" charset="0"/>
              </a:rPr>
              <a:t>:  </a:t>
            </a:r>
            <a:r>
              <a:rPr lang="en-US" altLang="en-US" sz="1600" dirty="0">
                <a:solidFill>
                  <a:srgbClr val="263238"/>
                </a:solidFill>
                <a:latin typeface="Times New Roman" panose="02020603050405020304" pitchFamily="18" charset="0"/>
                <a:ea typeface="Source Sans Pro" panose="020B0503030403020204" pitchFamily="34" charset="0"/>
                <a:cs typeface="Times New Roman" panose="02020603050405020304" pitchFamily="18" charset="0"/>
                <a:sym typeface="Source Sans Pro" panose="020B0503030403020204" pitchFamily="34" charset="0"/>
              </a:rPr>
              <a:t>1).16 x 2 LCD Display</a:t>
            </a:r>
          </a:p>
          <a:p>
            <a:pPr algn="just" eaLnBrk="1" hangingPunct="1">
              <a:lnSpc>
                <a:spcPct val="150000"/>
              </a:lnSpc>
              <a:spcBef>
                <a:spcPts val="600"/>
              </a:spcBef>
              <a:buClr>
                <a:srgbClr val="CFD8DC"/>
              </a:buClr>
              <a:buSzPts val="3000"/>
              <a:defRPr/>
            </a:pPr>
            <a:r>
              <a:rPr lang="en-US" altLang="en-US" sz="1600" dirty="0">
                <a:solidFill>
                  <a:srgbClr val="263238"/>
                </a:solidFill>
                <a:latin typeface="Times New Roman" panose="02020603050405020304" pitchFamily="18" charset="0"/>
                <a:ea typeface="Source Sans Pro" panose="020B0503030403020204" pitchFamily="34" charset="0"/>
                <a:cs typeface="Times New Roman" panose="02020603050405020304" pitchFamily="18" charset="0"/>
                <a:sym typeface="Source Sans Pro" panose="020B0503030403020204" pitchFamily="34" charset="0"/>
              </a:rPr>
              <a:t>                                                   2). 4 x 4 Keypad</a:t>
            </a:r>
          </a:p>
          <a:p>
            <a:pPr algn="just" eaLnBrk="1" hangingPunct="1">
              <a:lnSpc>
                <a:spcPct val="150000"/>
              </a:lnSpc>
              <a:spcBef>
                <a:spcPts val="600"/>
              </a:spcBef>
              <a:buClr>
                <a:srgbClr val="CFD8DC"/>
              </a:buClr>
              <a:buSzPts val="3000"/>
              <a:defRPr/>
            </a:pPr>
            <a:r>
              <a:rPr lang="en-US" altLang="en-US" sz="1600" dirty="0">
                <a:solidFill>
                  <a:srgbClr val="263238"/>
                </a:solidFill>
                <a:latin typeface="Times New Roman" panose="02020603050405020304" pitchFamily="18" charset="0"/>
                <a:ea typeface="Source Sans Pro" panose="020B0503030403020204" pitchFamily="34" charset="0"/>
                <a:cs typeface="Times New Roman" panose="02020603050405020304" pitchFamily="18" charset="0"/>
                <a:sym typeface="Source Sans Pro" panose="020B0503030403020204" pitchFamily="34" charset="0"/>
              </a:rPr>
              <a:t>                                                   3). Buzzer</a:t>
            </a:r>
          </a:p>
          <a:p>
            <a:pPr algn="just" eaLnBrk="1" hangingPunct="1">
              <a:lnSpc>
                <a:spcPct val="150000"/>
              </a:lnSpc>
              <a:spcBef>
                <a:spcPts val="600"/>
              </a:spcBef>
              <a:buClr>
                <a:srgbClr val="CFD8DC"/>
              </a:buClr>
              <a:buSzPts val="3000"/>
              <a:defRPr/>
            </a:pPr>
            <a:endParaRPr lang="en-US" altLang="en-US" sz="1800" dirty="0">
              <a:solidFill>
                <a:srgbClr val="263238"/>
              </a:solidFill>
              <a:latin typeface="Times New Roman" panose="02020603050405020304" pitchFamily="18" charset="0"/>
              <a:ea typeface="Source Sans Pro" panose="020B0503030403020204" pitchFamily="34" charset="0"/>
              <a:cs typeface="Times New Roman" panose="02020603050405020304" pitchFamily="18" charset="0"/>
              <a:sym typeface="Source Sans Pro" panose="020B0503030403020204" pitchFamily="34" charset="0"/>
            </a:endParaRPr>
          </a:p>
          <a:p>
            <a:pPr algn="just" eaLnBrk="1" hangingPunct="1">
              <a:lnSpc>
                <a:spcPct val="150000"/>
              </a:lnSpc>
              <a:spcBef>
                <a:spcPts val="600"/>
              </a:spcBef>
              <a:buClr>
                <a:srgbClr val="CFD8DC"/>
              </a:buClr>
              <a:buSzPts val="3000"/>
              <a:defRPr/>
            </a:pPr>
            <a:endParaRPr lang="en-US" altLang="en-US" sz="2000" dirty="0">
              <a:solidFill>
                <a:srgbClr val="263238"/>
              </a:solidFill>
              <a:latin typeface="Times New Roman" panose="02020603050405020304" pitchFamily="18" charset="0"/>
              <a:ea typeface="Source Sans Pro" panose="020B0503030403020204" pitchFamily="34" charset="0"/>
              <a:cs typeface="Times New Roman" panose="02020603050405020304" pitchFamily="18" charset="0"/>
              <a:sym typeface="Source Sans Pro" panose="020B0503030403020204" pitchFamily="34" charset="0"/>
            </a:endParaRPr>
          </a:p>
          <a:p>
            <a:pPr algn="just" eaLnBrk="1" hangingPunct="1">
              <a:lnSpc>
                <a:spcPct val="150000"/>
              </a:lnSpc>
              <a:spcBef>
                <a:spcPts val="600"/>
              </a:spcBef>
              <a:buClr>
                <a:srgbClr val="CFD8DC"/>
              </a:buClr>
              <a:buSzPts val="3000"/>
              <a:defRPr/>
            </a:pPr>
            <a:endParaRPr lang="en-US" altLang="en-US" sz="2000" dirty="0">
              <a:solidFill>
                <a:srgbClr val="263238"/>
              </a:solidFill>
              <a:latin typeface="Times New Roman" panose="02020603050405020304" pitchFamily="18" charset="0"/>
              <a:ea typeface="Source Sans Pro" panose="020B0503030403020204" pitchFamily="34" charset="0"/>
              <a:cs typeface="Times New Roman" panose="02020603050405020304" pitchFamily="18" charset="0"/>
              <a:sym typeface="Source Sans Pro" panose="020B0503030403020204" pitchFamily="34" charset="0"/>
            </a:endParaRPr>
          </a:p>
        </p:txBody>
      </p:sp>
      <p:sp>
        <p:nvSpPr>
          <p:cNvPr id="92165" name="TextBox 7">
            <a:extLst>
              <a:ext uri="{FF2B5EF4-FFF2-40B4-BE49-F238E27FC236}">
                <a16:creationId xmlns:a16="http://schemas.microsoft.com/office/drawing/2014/main" id="{1EF6533D-108C-D544-33E5-7CC8966FB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3263" y="4189413"/>
            <a:ext cx="912812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 sz="1100" i="1"/>
              <a:t>3D diagram</a:t>
            </a:r>
          </a:p>
        </p:txBody>
      </p:sp>
      <p:grpSp>
        <p:nvGrpSpPr>
          <p:cNvPr id="92166" name="Group 1">
            <a:extLst>
              <a:ext uri="{FF2B5EF4-FFF2-40B4-BE49-F238E27FC236}">
                <a16:creationId xmlns:a16="http://schemas.microsoft.com/office/drawing/2014/main" id="{B510EF3C-CAE8-CA90-A9A8-D8FFE0DE4D17}"/>
              </a:ext>
            </a:extLst>
          </p:cNvPr>
          <p:cNvGrpSpPr>
            <a:grpSpLocks/>
          </p:cNvGrpSpPr>
          <p:nvPr/>
        </p:nvGrpSpPr>
        <p:grpSpPr bwMode="auto">
          <a:xfrm>
            <a:off x="4162425" y="1660525"/>
            <a:ext cx="7572375" cy="4945063"/>
            <a:chOff x="4162425" y="1660866"/>
            <a:chExt cx="7572375" cy="4944722"/>
          </a:xfrm>
        </p:grpSpPr>
        <p:pic>
          <p:nvPicPr>
            <p:cNvPr id="92167" name="Picture 2">
              <a:extLst>
                <a:ext uri="{FF2B5EF4-FFF2-40B4-BE49-F238E27FC236}">
                  <a16:creationId xmlns:a16="http://schemas.microsoft.com/office/drawing/2014/main" id="{AE9D45CF-5F6F-436E-43F1-F3F5C377F8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2425" y="1660866"/>
              <a:ext cx="7572375" cy="4944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1FECF0B-994B-801C-3690-6E6A967C7319}"/>
                </a:ext>
              </a:extLst>
            </p:cNvPr>
            <p:cNvSpPr/>
            <p:nvPr/>
          </p:nvSpPr>
          <p:spPr>
            <a:xfrm>
              <a:off x="6781800" y="2362493"/>
              <a:ext cx="112713" cy="11905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>
            <a:extLst>
              <a:ext uri="{FF2B5EF4-FFF2-40B4-BE49-F238E27FC236}">
                <a16:creationId xmlns:a16="http://schemas.microsoft.com/office/drawing/2014/main" id="{BDAA0CAD-8F6C-F044-1BED-1D04A1A1D326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1828800" y="192088"/>
            <a:ext cx="7543800" cy="747712"/>
          </a:xfrm>
        </p:spPr>
        <p:txBody>
          <a:bodyPr/>
          <a:lstStyle/>
          <a:p>
            <a:pPr eaLnBrk="1" hangingPunct="1">
              <a:buClr>
                <a:schemeClr val="accent1"/>
              </a:buClr>
              <a:buSzPts val="3000"/>
              <a:buFont typeface="Vidaloka"/>
              <a:buNone/>
            </a:pPr>
            <a:r>
              <a:rPr lang="en-US" altLang="en-US" sz="3000" u="sng">
                <a:solidFill>
                  <a:schemeClr val="tx1"/>
                </a:solidFill>
                <a:latin typeface="Times New Roman" panose="02020603050405020304" pitchFamily="18" charset="0"/>
                <a:ea typeface="Vidaloka"/>
                <a:cs typeface="Times New Roman" panose="02020603050405020304" pitchFamily="18" charset="0"/>
                <a:sym typeface="Vidaloka"/>
              </a:rPr>
              <a:t>Group Members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FBE85A94-3B75-E85B-985D-AA82D1FE1C65}"/>
              </a:ext>
            </a:extLst>
          </p:cNvPr>
          <p:cNvGraphicFramePr>
            <a:graphicFrameLocks/>
          </p:cNvGraphicFramePr>
          <p:nvPr/>
        </p:nvGraphicFramePr>
        <p:xfrm>
          <a:off x="1828800" y="1066800"/>
          <a:ext cx="8534400" cy="52736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57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2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240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20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Name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35" marB="457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Reg. No: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35" marB="457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Photo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35" marB="457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2876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 Wanni Arachchi</a:t>
                      </a:r>
                      <a:r>
                        <a:rPr lang="en-US" sz="1800" baseline="0" dirty="0"/>
                        <a:t> H.N.</a:t>
                      </a:r>
                      <a:endParaRPr 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35" marB="45735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204226H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35" marB="45735"/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Saan serif"/>
                      </a:endParaRPr>
                    </a:p>
                  </a:txBody>
                  <a:tcPr marT="45735" marB="457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0858">
                <a:tc>
                  <a:txBody>
                    <a:bodyPr/>
                    <a:lstStyle/>
                    <a:p>
                      <a:r>
                        <a:rPr lang="en-US" sz="1800" dirty="0"/>
                        <a:t> Thiunuwan</a:t>
                      </a:r>
                      <a:r>
                        <a:rPr lang="en-US" sz="1800" baseline="0" dirty="0"/>
                        <a:t> G.V.R.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35" marB="45735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204219N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35" marB="45735"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Saan serif"/>
                      </a:endParaRPr>
                    </a:p>
                  </a:txBody>
                  <a:tcPr marT="45735" marB="457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3524">
                <a:tc>
                  <a:txBody>
                    <a:bodyPr/>
                    <a:lstStyle/>
                    <a:p>
                      <a:r>
                        <a:rPr lang="en-US" sz="1800" dirty="0"/>
                        <a:t> Avishka W.D.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35" marB="45735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204012A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35" marB="45735"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Saan serif"/>
                      </a:endParaRPr>
                    </a:p>
                  </a:txBody>
                  <a:tcPr marT="45735" marB="4573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5602">
                <a:tc>
                  <a:txBody>
                    <a:bodyPr/>
                    <a:lstStyle/>
                    <a:p>
                      <a:r>
                        <a:rPr lang="en-US" sz="1800" dirty="0"/>
                        <a:t> Kavindi G.V.M. 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35" marB="45735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204099T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35" marB="45735"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Saan serif"/>
                      </a:endParaRPr>
                    </a:p>
                  </a:txBody>
                  <a:tcPr marT="45735" marB="4573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8781">
                <a:tc>
                  <a:txBody>
                    <a:bodyPr/>
                    <a:lstStyle/>
                    <a:p>
                      <a:r>
                        <a:rPr lang="en-US" sz="1800" dirty="0"/>
                        <a:t> Hemarathna H.A.T.N.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35" marB="45735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204072F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35" marB="45735"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Saan serif"/>
                      </a:endParaRPr>
                    </a:p>
                  </a:txBody>
                  <a:tcPr marT="45735" marB="4573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E0678C6-DBF0-F528-9FC4-7469419F1DFA}"/>
              </a:ext>
            </a:extLst>
          </p:cNvPr>
          <p:cNvSpPr/>
          <p:nvPr/>
        </p:nvSpPr>
        <p:spPr>
          <a:xfrm>
            <a:off x="7924800" y="1676400"/>
            <a:ext cx="685800" cy="762000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endParaRPr lang="en-US" kern="0" dirty="0"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AD2980-F448-AD21-E577-074707C82124}"/>
              </a:ext>
            </a:extLst>
          </p:cNvPr>
          <p:cNvSpPr/>
          <p:nvPr/>
        </p:nvSpPr>
        <p:spPr>
          <a:xfrm>
            <a:off x="7924800" y="2590800"/>
            <a:ext cx="685800" cy="762000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endParaRPr lang="en-US" kern="0" dirty="0">
              <a:sym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67E8B7-B737-D655-778E-5E143DC51926}"/>
              </a:ext>
            </a:extLst>
          </p:cNvPr>
          <p:cNvSpPr/>
          <p:nvPr/>
        </p:nvSpPr>
        <p:spPr>
          <a:xfrm>
            <a:off x="7924800" y="3581400"/>
            <a:ext cx="685800" cy="762000"/>
          </a:xfrm>
          <a:prstGeom prst="rect">
            <a:avLst/>
          </a:prstGeom>
          <a:blipFill dpi="0" rotWithShape="1">
            <a:blip r:embed="rId4" cstate="print"/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endParaRPr lang="en-US" kern="0" dirty="0">
              <a:sym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EFA468-70A1-2FDB-8346-E7678A3F2668}"/>
              </a:ext>
            </a:extLst>
          </p:cNvPr>
          <p:cNvSpPr/>
          <p:nvPr/>
        </p:nvSpPr>
        <p:spPr>
          <a:xfrm>
            <a:off x="7924800" y="4572000"/>
            <a:ext cx="685800" cy="762000"/>
          </a:xfrm>
          <a:prstGeom prst="rect">
            <a:avLst/>
          </a:prstGeom>
          <a:blipFill dpi="0" rotWithShape="1">
            <a:blip r:embed="rId5" cstate="print"/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endParaRPr lang="en-US" kern="0" dirty="0">
              <a:sym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44AC19-D028-3766-830A-DBC9553127F7}"/>
              </a:ext>
            </a:extLst>
          </p:cNvPr>
          <p:cNvSpPr/>
          <p:nvPr/>
        </p:nvSpPr>
        <p:spPr>
          <a:xfrm>
            <a:off x="7924800" y="5486400"/>
            <a:ext cx="685800" cy="762000"/>
          </a:xfrm>
          <a:prstGeom prst="rect">
            <a:avLst/>
          </a:prstGeom>
          <a:blipFill dpi="0" rotWithShape="1">
            <a:blip r:embed="rId6" cstate="print"/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endParaRPr lang="en-US" kern="0" dirty="0">
              <a:sym typeface="Arial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>
            <a:extLst>
              <a:ext uri="{FF2B5EF4-FFF2-40B4-BE49-F238E27FC236}">
                <a16:creationId xmlns:a16="http://schemas.microsoft.com/office/drawing/2014/main" id="{B2A93C1F-DBF3-1D3F-59C7-6976F005FC92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381000" y="-328613"/>
            <a:ext cx="7572375" cy="938213"/>
          </a:xfrm>
        </p:spPr>
        <p:txBody>
          <a:bodyPr/>
          <a:lstStyle/>
          <a:p>
            <a:pPr eaLnBrk="1" hangingPunct="1">
              <a:buClr>
                <a:schemeClr val="accent1"/>
              </a:buClr>
              <a:buSzPts val="2000"/>
              <a:buFont typeface="Roboto Slab"/>
              <a:buNone/>
            </a:pPr>
            <a:r>
              <a:rPr lang="en-US" altLang="en-US" sz="1600" b="1">
                <a:solidFill>
                  <a:schemeClr val="tx1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1). 16 x 2 LCD Display</a:t>
            </a:r>
          </a:p>
        </p:txBody>
      </p:sp>
      <p:pic>
        <p:nvPicPr>
          <p:cNvPr id="93187" name="Content Placeholder 4">
            <a:extLst>
              <a:ext uri="{FF2B5EF4-FFF2-40B4-BE49-F238E27FC236}">
                <a16:creationId xmlns:a16="http://schemas.microsoft.com/office/drawing/2014/main" id="{6F0D50C4-97F2-230B-B8B1-15D4264523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2163" y="866775"/>
            <a:ext cx="3054350" cy="1746250"/>
          </a:xfrm>
          <a:ln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93188" name="TextBox 5">
            <a:extLst>
              <a:ext uri="{FF2B5EF4-FFF2-40B4-BE49-F238E27FC236}">
                <a16:creationId xmlns:a16="http://schemas.microsoft.com/office/drawing/2014/main" id="{A36F00C0-3759-CD41-2938-FDB3AEBC13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048000"/>
            <a:ext cx="1905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Voltage Supply Pins</a:t>
            </a:r>
          </a:p>
        </p:txBody>
      </p:sp>
      <p:sp>
        <p:nvSpPr>
          <p:cNvPr id="93189" name="TextBox 6">
            <a:extLst>
              <a:ext uri="{FF2B5EF4-FFF2-40B4-BE49-F238E27FC236}">
                <a16:creationId xmlns:a16="http://schemas.microsoft.com/office/drawing/2014/main" id="{D70F2D2F-9BAE-52AF-496D-875439D248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2667000"/>
            <a:ext cx="13382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Control Pins</a:t>
            </a:r>
          </a:p>
        </p:txBody>
      </p:sp>
      <p:sp>
        <p:nvSpPr>
          <p:cNvPr id="93190" name="TextBox 7">
            <a:extLst>
              <a:ext uri="{FF2B5EF4-FFF2-40B4-BE49-F238E27FC236}">
                <a16:creationId xmlns:a16="http://schemas.microsoft.com/office/drawing/2014/main" id="{C44EC285-79D2-0A46-E71F-52ADFF730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2895600"/>
            <a:ext cx="10128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Data Pins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E67172-BF96-22BE-A364-67CBD9E3D1EC}"/>
              </a:ext>
            </a:extLst>
          </p:cNvPr>
          <p:cNvCxnSpPr/>
          <p:nvPr/>
        </p:nvCxnSpPr>
        <p:spPr>
          <a:xfrm>
            <a:off x="1295400" y="2514600"/>
            <a:ext cx="0" cy="557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405A34-5F94-65F8-E9E2-C5331907F2D0}"/>
              </a:ext>
            </a:extLst>
          </p:cNvPr>
          <p:cNvCxnSpPr/>
          <p:nvPr/>
        </p:nvCxnSpPr>
        <p:spPr>
          <a:xfrm>
            <a:off x="1905000" y="2514600"/>
            <a:ext cx="0" cy="225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324EF9E-D450-0B40-FA9E-5FFD0959296C}"/>
              </a:ext>
            </a:extLst>
          </p:cNvPr>
          <p:cNvCxnSpPr/>
          <p:nvPr/>
        </p:nvCxnSpPr>
        <p:spPr>
          <a:xfrm>
            <a:off x="2895600" y="2590800"/>
            <a:ext cx="0" cy="400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194" name="TextBox 18">
            <a:extLst>
              <a:ext uri="{FF2B5EF4-FFF2-40B4-BE49-F238E27FC236}">
                <a16:creationId xmlns:a16="http://schemas.microsoft.com/office/drawing/2014/main" id="{F51A1ECE-B0A2-D6FE-05A7-4D5DF99DAA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6800" y="5340059"/>
            <a:ext cx="3276600" cy="83099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Operating voltage : 4.8-5.3V</a:t>
            </a:r>
          </a:p>
          <a:p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Current Range: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1.5-2.3mA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Working temperature: 0-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Iskoola Pota" panose="020B0502040204020203" pitchFamily="34" charset="0"/>
              </a:rPr>
              <a:t>50°C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B3E8DA-C16F-7EC5-D0EB-0F1706B4A23B}"/>
              </a:ext>
            </a:extLst>
          </p:cNvPr>
          <p:cNvSpPr txBox="1"/>
          <p:nvPr/>
        </p:nvSpPr>
        <p:spPr>
          <a:xfrm>
            <a:off x="5322888" y="4702175"/>
            <a:ext cx="2743200" cy="261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50" i="1" dirty="0"/>
              <a:t>Circuit Diagrams for LCD and Keypad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94FC88-006A-280B-420D-6B99F3DBDB7E}"/>
              </a:ext>
            </a:extLst>
          </p:cNvPr>
          <p:cNvSpPr txBox="1"/>
          <p:nvPr/>
        </p:nvSpPr>
        <p:spPr>
          <a:xfrm>
            <a:off x="1649413" y="5940425"/>
            <a:ext cx="2743200" cy="260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50" i="1" dirty="0"/>
              <a:t> LCD 5x7 dot matrix</a:t>
            </a:r>
          </a:p>
        </p:txBody>
      </p:sp>
      <p:sp>
        <p:nvSpPr>
          <p:cNvPr id="93197" name="TextBox 21">
            <a:extLst>
              <a:ext uri="{FF2B5EF4-FFF2-40B4-BE49-F238E27FC236}">
                <a16:creationId xmlns:a16="http://schemas.microsoft.com/office/drawing/2014/main" id="{4F444A97-D87A-8568-3B4B-0713E60FB1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0480" y="5175971"/>
            <a:ext cx="263048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VSS= Ground pin                      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VDD= Supply Voltage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VEE= Contrast control pin        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RS= Register Select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198" name="TextBox 2">
            <a:extLst>
              <a:ext uri="{FF2B5EF4-FFF2-40B4-BE49-F238E27FC236}">
                <a16:creationId xmlns:a16="http://schemas.microsoft.com/office/drawing/2014/main" id="{5145A4E3-E7DC-D8F8-31C9-8BD557E319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3680" y="5175971"/>
            <a:ext cx="222408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RW= Read/ Write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E= Enable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D0-D7= Data pins</a:t>
            </a:r>
            <a:endParaRPr lang="en-US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4A3381-5554-AC8A-B531-CB96F1E9047B}"/>
              </a:ext>
            </a:extLst>
          </p:cNvPr>
          <p:cNvSpPr txBox="1"/>
          <p:nvPr/>
        </p:nvSpPr>
        <p:spPr>
          <a:xfrm>
            <a:off x="9528175" y="969963"/>
            <a:ext cx="2541588" cy="354012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Inputs</a:t>
            </a:r>
          </a:p>
          <a:p>
            <a:pPr>
              <a:defRPr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1.Cutting mode or  Stripping </a:t>
            </a:r>
          </a:p>
          <a:p>
            <a:pPr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mode</a:t>
            </a:r>
          </a:p>
          <a:p>
            <a:pPr>
              <a:defRPr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Cutting Mode</a:t>
            </a:r>
          </a:p>
          <a:p>
            <a:pPr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2.Length of a piece</a:t>
            </a:r>
          </a:p>
          <a:p>
            <a:pPr>
              <a:defRPr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length&lt;50</a:t>
            </a:r>
          </a:p>
          <a:p>
            <a:pPr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3.No of pieces</a:t>
            </a:r>
          </a:p>
          <a:p>
            <a:pPr>
              <a:defRPr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Stripping Mode</a:t>
            </a:r>
          </a:p>
          <a:p>
            <a:pPr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4.Strip Height</a:t>
            </a:r>
          </a:p>
          <a:p>
            <a:pPr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5.Strip Length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F67E88-D042-EAB8-994E-8C9263966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188" y="682625"/>
            <a:ext cx="5222875" cy="396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93202" name="Picture 1">
            <a:extLst>
              <a:ext uri="{FF2B5EF4-FFF2-40B4-BE49-F238E27FC236}">
                <a16:creationId xmlns:a16="http://schemas.microsoft.com/office/drawing/2014/main" id="{A970C61F-963A-F388-0E77-0052D7543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01" b="22807"/>
          <a:stretch>
            <a:fillRect/>
          </a:stretch>
        </p:blipFill>
        <p:spPr bwMode="auto">
          <a:xfrm>
            <a:off x="1352550" y="3589338"/>
            <a:ext cx="1828800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Content Placeholder 2">
            <a:extLst>
              <a:ext uri="{FF2B5EF4-FFF2-40B4-BE49-F238E27FC236}">
                <a16:creationId xmlns:a16="http://schemas.microsoft.com/office/drawing/2014/main" id="{4C9F9FB8-0B53-404E-F7F1-3A5D8DDB6712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>
          <a:xfrm>
            <a:off x="117475" y="-304801"/>
            <a:ext cx="11922125" cy="7010401"/>
          </a:xfrm>
        </p:spPr>
        <p:txBody>
          <a:bodyPr spcFirstLastPara="1">
            <a:noAutofit/>
          </a:bodyPr>
          <a:lstStyle/>
          <a:p>
            <a:pPr marL="457200" indent="-419100" eaLnBrk="1" fontAlgn="auto" hangingPunct="1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/>
            </a:pPr>
            <a:endParaRPr lang="en-US" altLang="en-US" sz="1600" dirty="0">
              <a:solidFill>
                <a:schemeClr val="dk1"/>
              </a:solidFill>
              <a:latin typeface="Arial" panose="020B0604020202020204" pitchFamily="34" charset="0"/>
              <a:ea typeface="Source Sans Pro"/>
              <a:cs typeface="Arial" panose="020B0604020202020204" pitchFamily="34" charset="0"/>
              <a:sym typeface="Source Sans Pro"/>
            </a:endParaRPr>
          </a:p>
          <a:p>
            <a:pPr marL="457200" indent="-419100" eaLnBrk="1" fontAlgn="auto" hangingPunct="1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/>
            </a:pPr>
            <a:endParaRPr lang="en-US" altLang="en-US" sz="1600" b="1" dirty="0">
              <a:solidFill>
                <a:schemeClr val="dk1"/>
              </a:solidFill>
              <a:latin typeface="Arial" panose="020B0604020202020204" pitchFamily="34" charset="0"/>
              <a:ea typeface="Source Sans Pro"/>
              <a:cs typeface="Arial" panose="020B0604020202020204" pitchFamily="34" charset="0"/>
              <a:sym typeface="Source Sans Pro"/>
            </a:endParaRPr>
          </a:p>
          <a:p>
            <a:pPr marL="38100" eaLnBrk="1" fontAlgn="auto" hangingPunct="1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defRPr/>
            </a:pPr>
            <a:r>
              <a:rPr lang="en-US" altLang="en-US" sz="1600" b="1" dirty="0">
                <a:solidFill>
                  <a:schemeClr val="dk1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    2). </a:t>
            </a:r>
            <a:r>
              <a:rPr lang="en-US" altLang="en-US" sz="1600" b="1" dirty="0">
                <a:solidFill>
                  <a:schemeClr val="dk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4x4 Keypad</a:t>
            </a:r>
            <a:endParaRPr lang="en-US" altLang="en-US" sz="3000" dirty="0">
              <a:solidFill>
                <a:schemeClr val="dk1"/>
              </a:solidFill>
              <a:latin typeface="Arial" panose="020B0604020202020204" pitchFamily="34" charset="0"/>
              <a:ea typeface="Source Sans Pro"/>
              <a:cs typeface="Arial" panose="020B0604020202020204" pitchFamily="34" charset="0"/>
              <a:sym typeface="Source Sans Pro"/>
            </a:endParaRPr>
          </a:p>
          <a:p>
            <a:pPr marL="457200" indent="-419100" eaLnBrk="1" fontAlgn="auto" hangingPunct="1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/>
            </a:pPr>
            <a:endParaRPr lang="en-US" altLang="en-US" sz="3000" dirty="0">
              <a:solidFill>
                <a:schemeClr val="dk1"/>
              </a:solidFill>
              <a:latin typeface="Arial" panose="020B0604020202020204" pitchFamily="34" charset="0"/>
              <a:ea typeface="Source Sans Pro"/>
              <a:cs typeface="Arial" panose="020B0604020202020204" pitchFamily="34" charset="0"/>
              <a:sym typeface="Source Sans Pro"/>
            </a:endParaRPr>
          </a:p>
          <a:p>
            <a:pPr marL="457200" indent="-419100" eaLnBrk="1" fontAlgn="auto" hangingPunct="1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/>
            </a:pPr>
            <a:endParaRPr lang="en-US" altLang="en-US" sz="3000" dirty="0">
              <a:solidFill>
                <a:schemeClr val="dk1"/>
              </a:solidFill>
              <a:latin typeface="Arial" panose="020B0604020202020204" pitchFamily="34" charset="0"/>
              <a:ea typeface="Source Sans Pro"/>
              <a:cs typeface="Arial" panose="020B0604020202020204" pitchFamily="34" charset="0"/>
              <a:sym typeface="Source Sans Pro"/>
            </a:endParaRPr>
          </a:p>
          <a:p>
            <a:pPr marL="457200" indent="-419100" eaLnBrk="1" fontAlgn="auto" hangingPunct="1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/>
            </a:pPr>
            <a:endParaRPr lang="en-US" altLang="en-US" sz="3000" dirty="0">
              <a:solidFill>
                <a:schemeClr val="dk1"/>
              </a:solidFill>
              <a:latin typeface="Arial" panose="020B0604020202020204" pitchFamily="34" charset="0"/>
              <a:ea typeface="Source Sans Pro"/>
              <a:cs typeface="Arial" panose="020B0604020202020204" pitchFamily="34" charset="0"/>
              <a:sym typeface="Source Sans Pro"/>
            </a:endParaRPr>
          </a:p>
          <a:p>
            <a:pPr marL="457200" indent="-419100" eaLnBrk="1" fontAlgn="auto" hangingPunct="1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/>
            </a:pPr>
            <a:endParaRPr lang="en-US" altLang="en-US" sz="3000" dirty="0">
              <a:solidFill>
                <a:schemeClr val="dk1"/>
              </a:solidFill>
              <a:latin typeface="Arial" panose="020B0604020202020204" pitchFamily="34" charset="0"/>
              <a:ea typeface="Source Sans Pro"/>
              <a:cs typeface="Arial" panose="020B0604020202020204" pitchFamily="34" charset="0"/>
              <a:sym typeface="Source Sans Pro"/>
            </a:endParaRPr>
          </a:p>
          <a:p>
            <a:pPr marL="457200" indent="-419100" eaLnBrk="1" fontAlgn="auto" hangingPunct="1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/>
            </a:pPr>
            <a:endParaRPr lang="en-US" altLang="en-US" sz="3000" dirty="0">
              <a:solidFill>
                <a:schemeClr val="dk1"/>
              </a:solidFill>
              <a:latin typeface="Arial" panose="020B0604020202020204" pitchFamily="34" charset="0"/>
              <a:ea typeface="Source Sans Pro"/>
              <a:cs typeface="Arial" panose="020B0604020202020204" pitchFamily="34" charset="0"/>
              <a:sym typeface="Source Sans Pro"/>
            </a:endParaRPr>
          </a:p>
          <a:p>
            <a:pPr marL="38100" eaLnBrk="1" fontAlgn="auto" hangingPunct="1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defRPr/>
            </a:pPr>
            <a:endParaRPr lang="en-US" altLang="en-US" sz="3000" dirty="0">
              <a:solidFill>
                <a:schemeClr val="dk1"/>
              </a:solidFill>
              <a:latin typeface="Arial" panose="020B0604020202020204" pitchFamily="34" charset="0"/>
              <a:ea typeface="Source Sans Pro"/>
              <a:cs typeface="Arial" panose="020B0604020202020204" pitchFamily="34" charset="0"/>
              <a:sym typeface="Source Sans Pro"/>
            </a:endParaRPr>
          </a:p>
          <a:p>
            <a:pPr marL="38100" eaLnBrk="1" fontAlgn="auto" hangingPunct="1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defRPr/>
            </a:pPr>
            <a:endParaRPr lang="en-US" altLang="en-US" sz="3000" dirty="0">
              <a:solidFill>
                <a:schemeClr val="dk1"/>
              </a:solidFill>
              <a:latin typeface="Arial" panose="020B0604020202020204" pitchFamily="34" charset="0"/>
              <a:ea typeface="Source Sans Pro"/>
              <a:cs typeface="Arial" panose="020B0604020202020204" pitchFamily="34" charset="0"/>
              <a:sym typeface="Source Sans Pro"/>
            </a:endParaRPr>
          </a:p>
          <a:p>
            <a:pPr marL="38100" eaLnBrk="1" fontAlgn="auto" hangingPunct="1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defRPr/>
            </a:pPr>
            <a:endParaRPr lang="en-US" altLang="en-US" sz="1800" dirty="0">
              <a:solidFill>
                <a:schemeClr val="dk1"/>
              </a:solidFill>
              <a:latin typeface="Times New Roman" panose="02020603050405020304" pitchFamily="18" charset="0"/>
              <a:ea typeface="Source Sans Pro"/>
              <a:cs typeface="Times New Roman" panose="02020603050405020304" pitchFamily="18" charset="0"/>
              <a:sym typeface="Source Sans Pro"/>
            </a:endParaRPr>
          </a:p>
          <a:p>
            <a:pPr marL="38100" eaLnBrk="1" fontAlgn="auto" hangingPunct="1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defRPr/>
            </a:pPr>
            <a:r>
              <a:rPr lang="en-US" alt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Link for 4x4 Keypad Datasheet:</a:t>
            </a:r>
          </a:p>
          <a:p>
            <a:pPr marL="38100" eaLnBrk="1" fontAlgn="auto" hangingPunct="1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defRPr/>
            </a:pPr>
            <a:r>
              <a:rPr lang="en-US" altLang="en-US" sz="1600" dirty="0">
                <a:solidFill>
                  <a:schemeClr val="dk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  <a:hlinkClick r:id="rId2"/>
              </a:rPr>
              <a:t>https://components101.com/sites/default/files/component_datasheet/4x4%20Keypad%20Module%20Datasheet.pdf</a:t>
            </a:r>
            <a:endParaRPr lang="en-US" altLang="en-US" sz="1600" dirty="0">
              <a:solidFill>
                <a:schemeClr val="dk1"/>
              </a:solidFill>
              <a:latin typeface="Times New Roman" panose="02020603050405020304" pitchFamily="18" charset="0"/>
              <a:ea typeface="Source Sans Pro"/>
              <a:cs typeface="Times New Roman" panose="02020603050405020304" pitchFamily="18" charset="0"/>
              <a:sym typeface="Source Sans Pro"/>
            </a:endParaRPr>
          </a:p>
          <a:p>
            <a:pPr marL="38100" eaLnBrk="1" fontAlgn="auto" hangingPunct="1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defRPr/>
            </a:pPr>
            <a:r>
              <a:rPr lang="en-US" altLang="en-US" sz="1200" dirty="0">
                <a:solidFill>
                  <a:schemeClr val="dk1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 </a:t>
            </a:r>
            <a:r>
              <a:rPr lang="en-US" alt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Link for LCD Datasheet</a:t>
            </a:r>
            <a:r>
              <a:rPr lang="en-US" altLang="en-US" sz="1600" dirty="0">
                <a:solidFill>
                  <a:schemeClr val="dk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:</a:t>
            </a:r>
          </a:p>
          <a:p>
            <a:pPr marL="38100" eaLnBrk="1" fontAlgn="auto" hangingPunct="1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defRPr/>
            </a:pPr>
            <a:r>
              <a:rPr lang="en-US" altLang="en-US" sz="1600" dirty="0">
                <a:solidFill>
                  <a:schemeClr val="dk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  <a:hlinkClick r:id="rId3"/>
              </a:rPr>
              <a:t>https://components101.com/displays/16x2-lcd-pinout-datasheet</a:t>
            </a:r>
            <a:endParaRPr lang="en-US" altLang="en-US" sz="1600" dirty="0">
              <a:solidFill>
                <a:schemeClr val="dk1"/>
              </a:solidFill>
              <a:latin typeface="Times New Roman" panose="02020603050405020304" pitchFamily="18" charset="0"/>
              <a:ea typeface="Source Sans Pro"/>
              <a:cs typeface="Times New Roman" panose="02020603050405020304" pitchFamily="18" charset="0"/>
              <a:sym typeface="Source Sans Pro"/>
            </a:endParaRPr>
          </a:p>
        </p:txBody>
      </p:sp>
      <p:sp>
        <p:nvSpPr>
          <p:cNvPr id="94211" name="TextBox 18">
            <a:extLst>
              <a:ext uri="{FF2B5EF4-FFF2-40B4-BE49-F238E27FC236}">
                <a16:creationId xmlns:a16="http://schemas.microsoft.com/office/drawing/2014/main" id="{4FA46C9E-07B4-B962-0E9D-E828EBE0EB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5722203"/>
            <a:ext cx="4267199" cy="83099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sz="1600" dirty="0">
                <a:solidFill>
                  <a:srgbClr val="30303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en-US" sz="1600" dirty="0">
                <a:solidFill>
                  <a:srgbClr val="30303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aximum Voltage across each button :24V</a:t>
            </a:r>
          </a:p>
          <a:p>
            <a:r>
              <a:rPr lang="en-US" sz="1600" dirty="0">
                <a:solidFill>
                  <a:srgbClr val="30303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Maximum Current through  each button:30mA</a:t>
            </a:r>
          </a:p>
          <a:p>
            <a:r>
              <a:rPr lang="en-US" sz="1600" dirty="0">
                <a:solidFill>
                  <a:srgbClr val="30303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Iskoola Pota" panose="020B0502040204020203" pitchFamily="34" charset="0"/>
              </a:rPr>
              <a:t>Maximum operating temperature: 0°C to + 50°C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sp>
        <p:nvSpPr>
          <p:cNvPr id="94213" name="TextBox 3">
            <a:extLst>
              <a:ext uri="{FF2B5EF4-FFF2-40B4-BE49-F238E27FC236}">
                <a16:creationId xmlns:a16="http://schemas.microsoft.com/office/drawing/2014/main" id="{AC98090B-76DE-F006-44F6-EE3D01528A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438525"/>
            <a:ext cx="2667000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/>
              <a:t>      1      1       1       1</a:t>
            </a:r>
          </a:p>
          <a:p>
            <a:r>
              <a:rPr lang="en-US" altLang="en-US"/>
              <a:t> Col1  Col2   Col3  Col4     </a:t>
            </a:r>
          </a:p>
          <a:p>
            <a:r>
              <a:rPr lang="en-US" altLang="en-US"/>
              <a:t>(PA4) (PA5) (PA6)  (PA7)  </a:t>
            </a:r>
          </a:p>
          <a:p>
            <a:r>
              <a:rPr lang="en-US" altLang="en-US"/>
              <a:t>         </a:t>
            </a:r>
          </a:p>
          <a:p>
            <a:r>
              <a:rPr lang="en-US" altLang="en-US"/>
              <a:t>            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(Columns)</a:t>
            </a:r>
          </a:p>
        </p:txBody>
      </p:sp>
      <p:sp>
        <p:nvSpPr>
          <p:cNvPr id="94214" name="TextBox 7">
            <a:extLst>
              <a:ext uri="{FF2B5EF4-FFF2-40B4-BE49-F238E27FC236}">
                <a16:creationId xmlns:a16="http://schemas.microsoft.com/office/drawing/2014/main" id="{E9C58FD1-43AA-C1CF-90CA-525D57869D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4750" y="3844925"/>
            <a:ext cx="118745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 sz="1100" i="1"/>
              <a:t>Keypad Sensor</a:t>
            </a:r>
          </a:p>
        </p:txBody>
      </p:sp>
      <p:pic>
        <p:nvPicPr>
          <p:cNvPr id="94215" name="Picture 10" descr="Arduino - Keypad | Arduino Tutorial">
            <a:extLst>
              <a:ext uri="{FF2B5EF4-FFF2-40B4-BE49-F238E27FC236}">
                <a16:creationId xmlns:a16="http://schemas.microsoft.com/office/drawing/2014/main" id="{27432ABA-BB69-C69F-D995-4A66F8206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4"/>
          <a:stretch>
            <a:fillRect/>
          </a:stretch>
        </p:blipFill>
        <p:spPr bwMode="auto">
          <a:xfrm>
            <a:off x="609600" y="933450"/>
            <a:ext cx="2362200" cy="29114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216" name="TextBox 7">
            <a:extLst>
              <a:ext uri="{FF2B5EF4-FFF2-40B4-BE49-F238E27FC236}">
                <a16:creationId xmlns:a16="http://schemas.microsoft.com/office/drawing/2014/main" id="{AD34EABF-036C-6506-EE7D-DC8575E264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2088" y="4592638"/>
            <a:ext cx="147955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 sz="1100" i="1"/>
              <a:t>Keypad Pin Diagram</a:t>
            </a:r>
          </a:p>
        </p:txBody>
      </p:sp>
      <p:pic>
        <p:nvPicPr>
          <p:cNvPr id="94217" name="Picture 9" descr="Sensors Modules 4x4 Keypad Module | Sensors Modules">
            <a:extLst>
              <a:ext uri="{FF2B5EF4-FFF2-40B4-BE49-F238E27FC236}">
                <a16:creationId xmlns:a16="http://schemas.microsoft.com/office/drawing/2014/main" id="{45D201FA-F90A-34BF-8975-F166E0A50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15257"/>
          <a:stretch>
            <a:fillRect/>
          </a:stretch>
        </p:blipFill>
        <p:spPr bwMode="auto">
          <a:xfrm>
            <a:off x="7772400" y="498475"/>
            <a:ext cx="3810000" cy="3587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218" name="TextBox 9">
            <a:extLst>
              <a:ext uri="{FF2B5EF4-FFF2-40B4-BE49-F238E27FC236}">
                <a16:creationId xmlns:a16="http://schemas.microsoft.com/office/drawing/2014/main" id="{445261F0-4D7E-4195-EA4D-3984EA8F6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63687" y="4081790"/>
            <a:ext cx="170431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 sz="1100" i="1" dirty="0"/>
              <a:t>Internal Circuit Diagram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071B5A1-6984-AB24-41FD-CDE4BA019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8363" y="1000125"/>
            <a:ext cx="2667000" cy="24622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4220" name="TextBox 4">
            <a:extLst>
              <a:ext uri="{FF2B5EF4-FFF2-40B4-BE49-F238E27FC236}">
                <a16:creationId xmlns:a16="http://schemas.microsoft.com/office/drawing/2014/main" id="{AD1DA5A1-66E0-EC0D-E627-4B936AFAD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7075" y="1400175"/>
            <a:ext cx="1752600" cy="218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/>
              <a:t>0  Row1-(PA0)</a:t>
            </a:r>
          </a:p>
          <a:p>
            <a:endParaRPr lang="en-US" altLang="en-US" sz="400"/>
          </a:p>
          <a:p>
            <a:endParaRPr lang="en-US" altLang="en-US" sz="400"/>
          </a:p>
          <a:p>
            <a:endParaRPr lang="en-US" altLang="en-US" sz="400"/>
          </a:p>
          <a:p>
            <a:r>
              <a:rPr lang="en-US" altLang="en-US"/>
              <a:t>0  Row2-(PA1)</a:t>
            </a:r>
          </a:p>
          <a:p>
            <a:endParaRPr lang="en-US" altLang="en-US"/>
          </a:p>
          <a:p>
            <a:r>
              <a:rPr lang="en-US" altLang="en-US"/>
              <a:t>0  Row3-(PA2) </a:t>
            </a:r>
          </a:p>
          <a:p>
            <a:endParaRPr lang="en-US" altLang="en-US" sz="300"/>
          </a:p>
          <a:p>
            <a:endParaRPr lang="en-US" altLang="en-US" sz="300"/>
          </a:p>
          <a:p>
            <a:endParaRPr lang="en-US" altLang="en-US" sz="300"/>
          </a:p>
          <a:p>
            <a:endParaRPr lang="en-US" altLang="en-US" sz="300"/>
          </a:p>
          <a:p>
            <a:r>
              <a:rPr lang="en-US" altLang="en-US"/>
              <a:t>0  Row4-(PA3)</a:t>
            </a:r>
          </a:p>
          <a:p>
            <a:endParaRPr lang="en-US" altLang="en-US"/>
          </a:p>
          <a:p>
            <a:r>
              <a:rPr lang="en-US" altLang="en-US" sz="900" b="1"/>
              <a:t>          (</a:t>
            </a:r>
            <a:r>
              <a:rPr lang="en-US" altLang="en-US" b="1"/>
              <a:t>Rows</a:t>
            </a:r>
            <a:r>
              <a:rPr lang="en-US" altLang="en-US" sz="900" b="1"/>
              <a:t>)</a:t>
            </a:r>
          </a:p>
          <a:p>
            <a:endParaRPr lang="en-US" altLang="en-US"/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>
            <a:extLst>
              <a:ext uri="{FF2B5EF4-FFF2-40B4-BE49-F238E27FC236}">
                <a16:creationId xmlns:a16="http://schemas.microsoft.com/office/drawing/2014/main" id="{FEAE88A7-8101-E1D2-DA93-97E513C0882F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304800" y="-304800"/>
            <a:ext cx="10096500" cy="936625"/>
          </a:xfrm>
        </p:spPr>
        <p:txBody>
          <a:bodyPr/>
          <a:lstStyle/>
          <a:p>
            <a:r>
              <a:rPr lang="en-US" altLang="en-US" sz="2000" u="sng">
                <a:latin typeface="Times New Roman" panose="02020603050405020304" pitchFamily="18" charset="0"/>
                <a:cs typeface="Times New Roman" panose="02020603050405020304" pitchFamily="18" charset="0"/>
              </a:rPr>
              <a:t>Circuit for LCD Display and Keypad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8AD10C-0046-5C48-A229-058538081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635000"/>
            <a:ext cx="8666163" cy="60198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>
            <a:extLst>
              <a:ext uri="{FF2B5EF4-FFF2-40B4-BE49-F238E27FC236}">
                <a16:creationId xmlns:a16="http://schemas.microsoft.com/office/drawing/2014/main" id="{5C19D504-F878-97B1-D373-F5CA8D48B06B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4876800" y="3352800"/>
            <a:ext cx="1695450" cy="434975"/>
          </a:xfrm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1). LCD header file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1536E60-B8CF-811B-84C1-221601DF3CAB}"/>
              </a:ext>
            </a:extLst>
          </p:cNvPr>
          <p:cNvSpPr txBox="1">
            <a:spLocks/>
          </p:cNvSpPr>
          <p:nvPr/>
        </p:nvSpPr>
        <p:spPr bwMode="auto">
          <a:xfrm>
            <a:off x="361950" y="252413"/>
            <a:ext cx="1695450" cy="4333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lvl="1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lvl="2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lvl="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lvl="4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en-US" sz="1800" b="1" u="sng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A32730-1DEC-A13C-131B-D75D5FB00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762000"/>
            <a:ext cx="3733800" cy="56864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>
            <a:extLst>
              <a:ext uri="{FF2B5EF4-FFF2-40B4-BE49-F238E27FC236}">
                <a16:creationId xmlns:a16="http://schemas.microsoft.com/office/drawing/2014/main" id="{366E827A-71A9-9840-9857-B3D89490877F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7391400" y="5410200"/>
            <a:ext cx="1695450" cy="433388"/>
          </a:xfrm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2). LCD c file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C2438E-C942-7686-8446-24B440CFE016}"/>
              </a:ext>
            </a:extLst>
          </p:cNvPr>
          <p:cNvSpPr/>
          <p:nvPr/>
        </p:nvSpPr>
        <p:spPr>
          <a:xfrm>
            <a:off x="152400" y="133350"/>
            <a:ext cx="5791200" cy="63246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878703-0F49-C2C8-3D24-A1D7BEA93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39700"/>
            <a:ext cx="3736975" cy="51054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Title 1">
            <a:extLst>
              <a:ext uri="{FF2B5EF4-FFF2-40B4-BE49-F238E27FC236}">
                <a16:creationId xmlns:a16="http://schemas.microsoft.com/office/drawing/2014/main" id="{A0B03BD6-487C-6A76-A3FA-852643CB6DAC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5638800" y="3211513"/>
            <a:ext cx="2133600" cy="434975"/>
          </a:xfrm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3). Keypad header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5DC7F-3D51-1B7A-94C8-C250D223D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22263"/>
            <a:ext cx="4114800" cy="62134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Title 1">
            <a:extLst>
              <a:ext uri="{FF2B5EF4-FFF2-40B4-BE49-F238E27FC236}">
                <a16:creationId xmlns:a16="http://schemas.microsoft.com/office/drawing/2014/main" id="{8075E485-A13A-1101-6BD3-9DB22E2F3998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9677400" y="3124200"/>
            <a:ext cx="1695450" cy="433388"/>
          </a:xfrm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4). Keypad c file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14CF54-DB1B-5803-71E6-C3F9E8E88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09538"/>
            <a:ext cx="4572000" cy="67056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E26573-08ED-F721-88A4-6539E1632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09538"/>
            <a:ext cx="4648200" cy="67056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830310-4DD6-551D-1F06-82B0506BB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56" y="58882"/>
            <a:ext cx="4544844" cy="67402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BB9203-7ADB-F9B1-D275-8D0E0CDE0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76200"/>
            <a:ext cx="4896533" cy="67229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0354" name="TextBox 15">
            <a:extLst>
              <a:ext uri="{FF2B5EF4-FFF2-40B4-BE49-F238E27FC236}">
                <a16:creationId xmlns:a16="http://schemas.microsoft.com/office/drawing/2014/main" id="{AC522A9E-B261-773C-620A-730AEF8FC6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39400" y="3422073"/>
            <a:ext cx="1527358" cy="7386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 dirty="0"/>
              <a:t>5). Main Code for LCD Display and Keypad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F4AEA-DFD9-2A65-BD1C-47ACE8ACA360}"/>
              </a:ext>
            </a:extLst>
          </p:cNvPr>
          <p:cNvSpPr/>
          <p:nvPr/>
        </p:nvSpPr>
        <p:spPr>
          <a:xfrm>
            <a:off x="1295400" y="4495800"/>
            <a:ext cx="533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BF9439-3ED2-D289-3212-8140DB40C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2578"/>
            <a:ext cx="4753638" cy="6720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9EDCC4-4A11-57E3-39FC-85652DF61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078" y="42578"/>
            <a:ext cx="4458322" cy="67208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635494-7A71-03C1-7A26-7AE945187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509" y="65809"/>
            <a:ext cx="4410691" cy="66874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92A05-25ED-CA41-D9B3-3E5021B5E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363" y="76200"/>
            <a:ext cx="4029637" cy="25244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>
            <a:extLst>
              <a:ext uri="{FF2B5EF4-FFF2-40B4-BE49-F238E27FC236}">
                <a16:creationId xmlns:a16="http://schemas.microsoft.com/office/drawing/2014/main" id="{B0673999-06E3-C6D6-92DF-1F01CAF89F54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333375" y="309563"/>
            <a:ext cx="7716838" cy="763587"/>
          </a:xfrm>
        </p:spPr>
        <p:txBody>
          <a:bodyPr/>
          <a:lstStyle/>
          <a:p>
            <a:pPr eaLnBrk="1" hangingPunct="1">
              <a:buClr>
                <a:schemeClr val="accent1"/>
              </a:buClr>
              <a:buSzPts val="3000"/>
              <a:buFont typeface="Vidaloka"/>
              <a:buNone/>
            </a:pPr>
            <a:r>
              <a:rPr lang="en-US" altLang="en-US" sz="3000" u="sng">
                <a:solidFill>
                  <a:schemeClr val="tx1"/>
                </a:solidFill>
                <a:latin typeface="Times New Roman" panose="02020603050405020304" pitchFamily="18" charset="0"/>
                <a:ea typeface="Vidaloka"/>
                <a:cs typeface="Times New Roman" panose="02020603050405020304" pitchFamily="18" charset="0"/>
                <a:sym typeface="Vidaloka"/>
              </a:rPr>
              <a:t>Problem in brief</a:t>
            </a:r>
          </a:p>
        </p:txBody>
      </p:sp>
      <p:sp>
        <p:nvSpPr>
          <p:cNvPr id="75779" name="Rectangle 1">
            <a:extLst>
              <a:ext uri="{FF2B5EF4-FFF2-40B4-BE49-F238E27FC236}">
                <a16:creationId xmlns:a16="http://schemas.microsoft.com/office/drawing/2014/main" id="{91726423-0289-A658-0131-6660B181AC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081088"/>
            <a:ext cx="11887200" cy="51657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2857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indent="0">
              <a:lnSpc>
                <a:spcPct val="150000"/>
              </a:lnSpc>
              <a:defRPr/>
            </a:pPr>
            <a:endParaRPr lang="en-US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defRPr/>
            </a:pPr>
            <a:endParaRPr lang="en-US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customer needs wires of different sizes, they have to re-measure the length of wires every time. </a:t>
            </a:r>
          </a:p>
          <a:p>
            <a:pPr marL="0" indent="0">
              <a:lnSpc>
                <a:spcPct val="150000"/>
              </a:lnSpc>
              <a:defRPr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It leads to waste of the time.</a:t>
            </a:r>
          </a:p>
          <a:p>
            <a:pPr marL="0" indent="0">
              <a:lnSpc>
                <a:spcPct val="150000"/>
              </a:lnSpc>
              <a:defRPr/>
            </a:pPr>
            <a:endParaRPr lang="en-US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must be a person always to cut and strip wires manually.</a:t>
            </a:r>
          </a:p>
          <a:p>
            <a:pPr marL="0" indent="0">
              <a:lnSpc>
                <a:spcPct val="150000"/>
              </a:lnSpc>
              <a:defRPr/>
            </a:pPr>
            <a:endParaRPr lang="en-US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wires can be intertwined when winding manually.</a:t>
            </a:r>
          </a:p>
          <a:p>
            <a:pPr marL="0" indent="0">
              <a:lnSpc>
                <a:spcPct val="150000"/>
              </a:lnSpc>
              <a:defRPr/>
            </a:pPr>
            <a:endParaRPr lang="en-US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some situations that we need to strip large multicore and large gauged cables. It is difficult to </a:t>
            </a:r>
          </a:p>
          <a:p>
            <a:pPr marL="0" indent="0">
              <a:lnSpc>
                <a:spcPct val="150000"/>
              </a:lnSpc>
              <a:defRPr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strip wires manually.</a:t>
            </a:r>
          </a:p>
          <a:p>
            <a:pPr marL="0" indent="0">
              <a:lnSpc>
                <a:spcPct val="150000"/>
              </a:lnSpc>
              <a:defRPr/>
            </a:pPr>
            <a:endParaRPr lang="en-US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hard to cut and strip large sizes and large number of wires. </a:t>
            </a:r>
          </a:p>
          <a:p>
            <a:pPr marL="0" indent="0">
              <a:lnSpc>
                <a:spcPct val="150000"/>
              </a:lnSpc>
              <a:defRPr/>
            </a:pPr>
            <a:endParaRPr lang="en-US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defRPr/>
            </a:pPr>
            <a:endParaRPr lang="en-US" alt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Content Placeholder 2">
            <a:extLst>
              <a:ext uri="{FF2B5EF4-FFF2-40B4-BE49-F238E27FC236}">
                <a16:creationId xmlns:a16="http://schemas.microsoft.com/office/drawing/2014/main" id="{42D84960-4C37-ADD8-974C-9DC87BE7C932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>
          <a:xfrm>
            <a:off x="381000" y="76200"/>
            <a:ext cx="8382000" cy="6248400"/>
          </a:xfrm>
        </p:spPr>
        <p:txBody>
          <a:bodyPr spcFirstLastPara="1">
            <a:noAutofit/>
          </a:bodyPr>
          <a:lstStyle/>
          <a:p>
            <a:pPr marL="38100" eaLnBrk="1" fontAlgn="auto" hangingPunct="1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defRPr/>
            </a:pPr>
            <a:r>
              <a:rPr lang="en-US" altLang="en-US" sz="1600" b="1" dirty="0">
                <a:solidFill>
                  <a:schemeClr val="dk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03). Buzzer</a:t>
            </a:r>
          </a:p>
          <a:p>
            <a:pPr marL="457200" indent="-419100" eaLnBrk="1" fontAlgn="auto" hangingPunct="1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/>
            </a:pPr>
            <a:endParaRPr lang="en-US" altLang="en-US" sz="3000" b="1" dirty="0">
              <a:solidFill>
                <a:schemeClr val="dk1"/>
              </a:solidFill>
              <a:latin typeface="Times New Roman" panose="02020603050405020304" pitchFamily="18" charset="0"/>
              <a:ea typeface="Source Sans Pro"/>
              <a:cs typeface="Times New Roman" panose="02020603050405020304" pitchFamily="18" charset="0"/>
              <a:sym typeface="Source Sans Pro"/>
            </a:endParaRPr>
          </a:p>
          <a:p>
            <a:pPr marL="457200" indent="-419100" eaLnBrk="1" fontAlgn="auto" hangingPunct="1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/>
            </a:pPr>
            <a:endParaRPr lang="en-US" altLang="en-US" sz="3000" dirty="0">
              <a:solidFill>
                <a:schemeClr val="dk1"/>
              </a:solidFill>
              <a:latin typeface="Arial" panose="020B0604020202020204" pitchFamily="34" charset="0"/>
              <a:ea typeface="Source Sans Pro"/>
              <a:cs typeface="Arial" panose="020B0604020202020204" pitchFamily="34" charset="0"/>
              <a:sym typeface="Source Sans Pro"/>
            </a:endParaRPr>
          </a:p>
          <a:p>
            <a:pPr marL="457200" indent="-419100" eaLnBrk="1" fontAlgn="auto" hangingPunct="1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/>
            </a:pPr>
            <a:endParaRPr lang="en-US" altLang="en-US" sz="3000" dirty="0">
              <a:solidFill>
                <a:schemeClr val="dk1"/>
              </a:solidFill>
              <a:latin typeface="Arial" panose="020B0604020202020204" pitchFamily="34" charset="0"/>
              <a:ea typeface="Source Sans Pro"/>
              <a:cs typeface="Arial" panose="020B0604020202020204" pitchFamily="34" charset="0"/>
              <a:sym typeface="Source Sans Pro"/>
            </a:endParaRPr>
          </a:p>
        </p:txBody>
      </p:sp>
      <p:pic>
        <p:nvPicPr>
          <p:cNvPr id="103427" name="Picture 2">
            <a:extLst>
              <a:ext uri="{FF2B5EF4-FFF2-40B4-BE49-F238E27FC236}">
                <a16:creationId xmlns:a16="http://schemas.microsoft.com/office/drawing/2014/main" id="{0884AEC6-FD54-75BC-EBB6-CB7B7AA9D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70" r="2951" b="10280"/>
          <a:stretch>
            <a:fillRect/>
          </a:stretch>
        </p:blipFill>
        <p:spPr bwMode="auto">
          <a:xfrm>
            <a:off x="685800" y="811213"/>
            <a:ext cx="3048000" cy="27432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89F202-3647-3529-A827-6B3E3576DD19}"/>
              </a:ext>
            </a:extLst>
          </p:cNvPr>
          <p:cNvSpPr txBox="1"/>
          <p:nvPr/>
        </p:nvSpPr>
        <p:spPr>
          <a:xfrm>
            <a:off x="515938" y="3565525"/>
            <a:ext cx="10285412" cy="300082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endParaRPr lang="en-US" sz="1600" dirty="0"/>
          </a:p>
          <a:p>
            <a:pPr>
              <a:defRPr/>
            </a:pPr>
            <a:endParaRPr lang="en-US" sz="1600" dirty="0"/>
          </a:p>
          <a:p>
            <a:pPr>
              <a:defRPr/>
            </a:pPr>
            <a:r>
              <a:rPr lang="en-US" sz="1600" dirty="0"/>
              <a:t>(+) Terminal or Positive pin is connected to VCC</a:t>
            </a:r>
          </a:p>
          <a:p>
            <a:pPr>
              <a:defRPr/>
            </a:pPr>
            <a:r>
              <a:rPr lang="en-US" sz="1600" dirty="0"/>
              <a:t>(-)  Terminal or Negative pin is connected to Ground</a:t>
            </a:r>
          </a:p>
          <a:p>
            <a:pPr marL="285750" indent="-285750">
              <a:buFontTx/>
              <a:buChar char="-"/>
              <a:defRPr/>
            </a:pPr>
            <a:endParaRPr lang="en-US" sz="1600" dirty="0"/>
          </a:p>
          <a:p>
            <a:pPr>
              <a:defRPr/>
            </a:pPr>
            <a:r>
              <a:rPr lang="en-US" sz="1800" dirty="0">
                <a:solidFill>
                  <a:srgbClr val="30303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Operating voltage :3 to 30V DC</a:t>
            </a:r>
          </a:p>
          <a:p>
            <a:pPr>
              <a:defRPr/>
            </a:pPr>
            <a:r>
              <a:rPr lang="en-US" sz="1800" dirty="0">
                <a:solidFill>
                  <a:srgbClr val="30303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Rated current: 30mA</a:t>
            </a:r>
          </a:p>
          <a:p>
            <a:pPr>
              <a:defRPr/>
            </a:pPr>
            <a:r>
              <a:rPr lang="en-US" sz="1800" dirty="0">
                <a:solidFill>
                  <a:srgbClr val="30303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Operating temperature :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-20 to +60ºC</a:t>
            </a:r>
            <a:endParaRPr lang="en-US" sz="1600" dirty="0"/>
          </a:p>
          <a:p>
            <a:pPr>
              <a:defRPr/>
            </a:pPr>
            <a:endParaRPr lang="en-US" sz="700" dirty="0"/>
          </a:p>
          <a:p>
            <a:pPr>
              <a:defRPr/>
            </a:pPr>
            <a:endParaRPr lang="en-US" sz="1600" dirty="0"/>
          </a:p>
          <a:p>
            <a:pPr>
              <a:defRPr/>
            </a:pPr>
            <a:r>
              <a:rPr lang="en-US" altLang="en-US" sz="1600" dirty="0"/>
              <a:t>Link for  Buzzer Datasheet:</a:t>
            </a:r>
          </a:p>
          <a:p>
            <a:pPr>
              <a:defRPr/>
            </a:pPr>
            <a:r>
              <a:rPr lang="en-US" altLang="en-US" sz="1600" dirty="0">
                <a:hlinkClick r:id="rId3"/>
              </a:rPr>
              <a:t>https://www.farnell.com/datasheets/1662133.pdf</a:t>
            </a:r>
            <a:endParaRPr lang="en-US" sz="1600" dirty="0"/>
          </a:p>
        </p:txBody>
      </p:sp>
      <p:sp>
        <p:nvSpPr>
          <p:cNvPr id="103429" name="TextBox 14">
            <a:extLst>
              <a:ext uri="{FF2B5EF4-FFF2-40B4-BE49-F238E27FC236}">
                <a16:creationId xmlns:a16="http://schemas.microsoft.com/office/drawing/2014/main" id="{2CEC9E3D-4FBD-4574-93C1-0BFD098518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3338" y="3581400"/>
            <a:ext cx="1831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 sz="1100" i="1"/>
              <a:t>Piezo Buzzer Pin Diagram</a:t>
            </a:r>
          </a:p>
        </p:txBody>
      </p:sp>
      <p:sp>
        <p:nvSpPr>
          <p:cNvPr id="103430" name="TextBox 14">
            <a:extLst>
              <a:ext uri="{FF2B5EF4-FFF2-40B4-BE49-F238E27FC236}">
                <a16:creationId xmlns:a16="http://schemas.microsoft.com/office/drawing/2014/main" id="{6C972C6C-857E-0572-6E32-FCBBBD9F66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8200" y="5080000"/>
            <a:ext cx="122078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 sz="1100" i="1"/>
              <a:t>Buzzer Vibration</a:t>
            </a:r>
          </a:p>
        </p:txBody>
      </p:sp>
      <p:pic>
        <p:nvPicPr>
          <p:cNvPr id="1026" name="Picture 2" descr="Content Preview">
            <a:extLst>
              <a:ext uri="{FF2B5EF4-FFF2-40B4-BE49-F238E27FC236}">
                <a16:creationId xmlns:a16="http://schemas.microsoft.com/office/drawing/2014/main" id="{0A17F0C6-B788-5B42-276C-E12C34781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91200" y="685800"/>
            <a:ext cx="5880100" cy="430053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</p:pic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itle 1">
            <a:extLst>
              <a:ext uri="{FF2B5EF4-FFF2-40B4-BE49-F238E27FC236}">
                <a16:creationId xmlns:a16="http://schemas.microsoft.com/office/drawing/2014/main" id="{D67D1315-A0E7-50C3-DFD8-66176482FAB2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457200" y="-304800"/>
            <a:ext cx="10096500" cy="936625"/>
          </a:xfrm>
        </p:spPr>
        <p:txBody>
          <a:bodyPr/>
          <a:lstStyle/>
          <a:p>
            <a:r>
              <a:rPr lang="en-US" altLang="en-US" sz="18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Buzzer Circuit Diagram</a:t>
            </a:r>
          </a:p>
        </p:txBody>
      </p:sp>
      <p:sp>
        <p:nvSpPr>
          <p:cNvPr id="104453" name="TextBox 14">
            <a:extLst>
              <a:ext uri="{FF2B5EF4-FFF2-40B4-BE49-F238E27FC236}">
                <a16:creationId xmlns:a16="http://schemas.microsoft.com/office/drawing/2014/main" id="{8E884588-9514-A656-4050-EB66A99F47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6353175"/>
            <a:ext cx="16351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 sz="1100" i="1"/>
              <a:t>Buzzer Circuit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442C9B-C3EC-DCFA-4A5A-8B00E2197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711" y="700052"/>
            <a:ext cx="8882901" cy="55848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5" name="TextBox 5">
            <a:extLst>
              <a:ext uri="{FF2B5EF4-FFF2-40B4-BE49-F238E27FC236}">
                <a16:creationId xmlns:a16="http://schemas.microsoft.com/office/drawing/2014/main" id="{5BB8EA9F-D0DE-7D53-831F-895F1D587F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5486400"/>
            <a:ext cx="3657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 dirty="0"/>
              <a:t>Buzzer header file</a:t>
            </a:r>
          </a:p>
        </p:txBody>
      </p:sp>
      <p:sp>
        <p:nvSpPr>
          <p:cNvPr id="105478" name="TextBox 5">
            <a:extLst>
              <a:ext uri="{FF2B5EF4-FFF2-40B4-BE49-F238E27FC236}">
                <a16:creationId xmlns:a16="http://schemas.microsoft.com/office/drawing/2014/main" id="{FF3B5618-3B73-0346-348F-1D1B9BBDEF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5486399"/>
            <a:ext cx="3657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 dirty="0"/>
              <a:t>Buzzer c 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99E7C-C2AA-023B-96C0-B6BBB23CD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478457"/>
            <a:ext cx="3886200" cy="49174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999F0E-FFE8-6385-D9E6-C8C3EEDC1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247" y="478457"/>
            <a:ext cx="3609975" cy="49625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0F36B5F0-4540-5504-19FD-BE0649E5A418}"/>
              </a:ext>
            </a:extLst>
          </p:cNvPr>
          <p:cNvSpPr txBox="1">
            <a:spLocks/>
          </p:cNvSpPr>
          <p:nvPr/>
        </p:nvSpPr>
        <p:spPr bwMode="auto">
          <a:xfrm>
            <a:off x="1524000" y="1720850"/>
            <a:ext cx="3368675" cy="341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lvl="1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lvl="2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lvl="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lvl="4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  <a:defRPr/>
            </a:pPr>
            <a:r>
              <a:rPr 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Stepper motor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  <a:defRPr/>
            </a:pPr>
            <a:r>
              <a:rPr 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servo motor  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  <a:defRPr/>
            </a:pPr>
            <a:r>
              <a:rPr 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 sensor.</a:t>
            </a:r>
          </a:p>
          <a:p>
            <a:pPr marL="38100" eaLnBrk="1" hangingPunct="1">
              <a:spcBef>
                <a:spcPts val="600"/>
              </a:spcBef>
              <a:buClr>
                <a:srgbClr val="CFD8DC"/>
              </a:buClr>
              <a:buSzPts val="3000"/>
              <a:defRPr/>
            </a:pPr>
            <a:endParaRPr lang="en-US" altLang="en-US" sz="3600" kern="0" dirty="0">
              <a:solidFill>
                <a:srgbClr val="263238"/>
              </a:solidFill>
              <a:latin typeface="Arial" panose="020B0604020202020204" pitchFamily="34" charset="0"/>
              <a:cs typeface="Arial" panose="020B0604020202020204" pitchFamily="34" charset="0"/>
              <a:sym typeface="Source Sans Pro" panose="020B0503030403020204" pitchFamily="34" charset="0"/>
            </a:endParaRPr>
          </a:p>
          <a:p>
            <a:pPr>
              <a:defRPr/>
            </a:pPr>
            <a:endParaRPr lang="en-US" kern="0" dirty="0"/>
          </a:p>
        </p:txBody>
      </p:sp>
      <p:sp>
        <p:nvSpPr>
          <p:cNvPr id="106499" name="Title 1">
            <a:extLst>
              <a:ext uri="{FF2B5EF4-FFF2-40B4-BE49-F238E27FC236}">
                <a16:creationId xmlns:a16="http://schemas.microsoft.com/office/drawing/2014/main" id="{30E1D646-EB2A-08C8-200E-C76960403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533400" y="152400"/>
            <a:ext cx="5854700" cy="76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1"/>
              </a:buClr>
              <a:buSzPts val="2000"/>
              <a:buFont typeface="Roboto Slab"/>
              <a:buNone/>
            </a:pPr>
            <a:r>
              <a:rPr lang="en-US" altLang="en-US" sz="1800" u="sng">
                <a:solidFill>
                  <a:schemeClr val="tx1"/>
                </a:solidFill>
                <a:latin typeface="Times New Roman" panose="02020603050405020304" pitchFamily="18" charset="0"/>
                <a:ea typeface="Montserrat" panose="00000500000000000000" pitchFamily="2" charset="0"/>
                <a:cs typeface="Times New Roman" panose="02020603050405020304" pitchFamily="18" charset="0"/>
                <a:sym typeface="Montserrat" panose="00000500000000000000" pitchFamily="2" charset="0"/>
              </a:rPr>
              <a:t>Member 3: </a:t>
            </a:r>
            <a:r>
              <a:rPr lang="en-US" altLang="en-US" sz="1800" u="sng">
                <a:solidFill>
                  <a:schemeClr val="tx1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Kavindi G.V.M (204099T)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D374B8-DE8E-A7CF-F308-C6F96E9C70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2" r="1741"/>
          <a:stretch/>
        </p:blipFill>
        <p:spPr>
          <a:xfrm>
            <a:off x="3962401" y="1720850"/>
            <a:ext cx="7913940" cy="47289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A851626-AE0D-14C5-1204-76932D3AF4DC}"/>
              </a:ext>
            </a:extLst>
          </p:cNvPr>
          <p:cNvSpPr txBox="1">
            <a:spLocks/>
          </p:cNvSpPr>
          <p:nvPr/>
        </p:nvSpPr>
        <p:spPr>
          <a:xfrm>
            <a:off x="838200" y="433388"/>
            <a:ext cx="2433638" cy="57785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lvl="1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lvl="2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lvl="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lvl="4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en-US" sz="2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01). IR Sensor</a:t>
            </a:r>
            <a:br>
              <a:rPr lang="en-US" sz="2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kern="0" dirty="0"/>
          </a:p>
        </p:txBody>
      </p:sp>
      <p:pic>
        <p:nvPicPr>
          <p:cNvPr id="14" name="Content Placeholder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7EE05E34-118C-C3CE-4087-49CE29B04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525" y="1219200"/>
            <a:ext cx="3597275" cy="2598738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7524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41F303F-6527-9377-C29D-45931A55F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61" t="17380" r="43279" b="18343"/>
          <a:stretch>
            <a:fillRect/>
          </a:stretch>
        </p:blipFill>
        <p:spPr bwMode="auto">
          <a:xfrm>
            <a:off x="5138738" y="536575"/>
            <a:ext cx="2289175" cy="396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5" name="TextBox 15">
            <a:extLst>
              <a:ext uri="{FF2B5EF4-FFF2-40B4-BE49-F238E27FC236}">
                <a16:creationId xmlns:a16="http://schemas.microsoft.com/office/drawing/2014/main" id="{9F9B2704-27CC-83E9-191B-658212F528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5525" y="4105275"/>
            <a:ext cx="60960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OUT 	= Active High Output</a:t>
            </a:r>
          </a:p>
          <a:p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GND    	= Power Supply Ground</a:t>
            </a:r>
          </a:p>
          <a:p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Vcc      	= Power Supply Input</a:t>
            </a:r>
          </a:p>
          <a:p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TestPin	= Test Pin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54AA9C-E83F-C3EF-1A6A-D6723455D889}"/>
              </a:ext>
            </a:extLst>
          </p:cNvPr>
          <p:cNvSpPr txBox="1"/>
          <p:nvPr/>
        </p:nvSpPr>
        <p:spPr>
          <a:xfrm>
            <a:off x="776288" y="5638800"/>
            <a:ext cx="11699875" cy="10779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endParaRPr lang="en-US" altLang="en-US" sz="1600" kern="0" dirty="0"/>
          </a:p>
          <a:p>
            <a:pPr>
              <a:defRPr/>
            </a:pPr>
            <a:r>
              <a:rPr lang="en-US" altLang="en-US" sz="1600" dirty="0"/>
              <a:t>Link for  IR Sensor Datasheet:</a:t>
            </a:r>
          </a:p>
          <a:p>
            <a:pPr>
              <a:defRPr/>
            </a:pPr>
            <a:r>
              <a:rPr lang="en-US" altLang="en-US" sz="1600" kern="0" dirty="0">
                <a:hlinkClick r:id="rId4"/>
              </a:rPr>
              <a:t>https://components101.com/sites/default/files/component_datasheet/Datasheet%20of%20IR%20%20Sensor.pdf</a:t>
            </a:r>
            <a:endParaRPr lang="en-US" altLang="en-US" sz="1600" kern="0" dirty="0"/>
          </a:p>
          <a:p>
            <a:pPr>
              <a:defRPr/>
            </a:pPr>
            <a:endParaRPr lang="en-US" altLang="en-US" sz="1600" kern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691824-8349-629F-3E7F-970799C1C6DB}"/>
              </a:ext>
            </a:extLst>
          </p:cNvPr>
          <p:cNvSpPr txBox="1"/>
          <p:nvPr/>
        </p:nvSpPr>
        <p:spPr>
          <a:xfrm>
            <a:off x="7989888" y="3983038"/>
            <a:ext cx="3595687" cy="2308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Operating Voltage: 5V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Size: 50 x 20 x 10 mm (L x B x H)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5VDC operating voltage.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20mA supply current.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I/O pins are 5V and 3.3V compliant.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Adjustable Sensing range. 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107528" name="TextBox 18">
            <a:extLst>
              <a:ext uri="{FF2B5EF4-FFF2-40B4-BE49-F238E27FC236}">
                <a16:creationId xmlns:a16="http://schemas.microsoft.com/office/drawing/2014/main" id="{46F649E7-3D98-1695-1D0E-3158613E75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7963" y="3813175"/>
            <a:ext cx="2743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 sz="1600" i="1"/>
              <a:t>IR sensor</a:t>
            </a:r>
          </a:p>
        </p:txBody>
      </p:sp>
      <p:sp>
        <p:nvSpPr>
          <p:cNvPr id="107529" name="TextBox 19">
            <a:extLst>
              <a:ext uri="{FF2B5EF4-FFF2-40B4-BE49-F238E27FC236}">
                <a16:creationId xmlns:a16="http://schemas.microsoft.com/office/drawing/2014/main" id="{C3C6E163-8F24-AEA8-57ED-65848B4AD0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1150" y="3429000"/>
            <a:ext cx="17827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 sz="1600" i="1"/>
              <a:t>Circuit Diagram</a:t>
            </a:r>
          </a:p>
        </p:txBody>
      </p:sp>
      <p:sp>
        <p:nvSpPr>
          <p:cNvPr id="107530" name="TextBox 20">
            <a:extLst>
              <a:ext uri="{FF2B5EF4-FFF2-40B4-BE49-F238E27FC236}">
                <a16:creationId xmlns:a16="http://schemas.microsoft.com/office/drawing/2014/main" id="{27535028-75CA-4C3D-3D02-76522A3D1F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8738" y="4551363"/>
            <a:ext cx="12334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 sz="1600" i="1"/>
              <a:t>Pin Diagram</a:t>
            </a:r>
          </a:p>
        </p:txBody>
      </p:sp>
      <p:pic>
        <p:nvPicPr>
          <p:cNvPr id="22" name="Picture 21" descr="Chart&#10;&#10;Description automatically generated with low confidence">
            <a:extLst>
              <a:ext uri="{FF2B5EF4-FFF2-40B4-BE49-F238E27FC236}">
                <a16:creationId xmlns:a16="http://schemas.microsoft.com/office/drawing/2014/main" id="{8FE3D66C-6646-91DD-C588-9B3D53E606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621" t="14737" r="19736" b="19945"/>
          <a:stretch/>
        </p:blipFill>
        <p:spPr>
          <a:xfrm>
            <a:off x="8078788" y="573088"/>
            <a:ext cx="3417887" cy="27511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7532" name="Slide Number Placeholder 2">
            <a:extLst>
              <a:ext uri="{FF2B5EF4-FFF2-40B4-BE49-F238E27FC236}">
                <a16:creationId xmlns:a16="http://schemas.microsoft.com/office/drawing/2014/main" id="{F8B72D25-4B86-18C8-58B4-499E3F32C7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4800" y="6553200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300" b="1" dirty="0">
                <a:solidFill>
                  <a:schemeClr val="tx1"/>
                </a:solidFill>
                <a:latin typeface="Source Sans Pro" panose="020B0503030403020204" pitchFamily="34" charset="0"/>
                <a:cs typeface="Source Sans Pro" panose="020B0503030403020204" pitchFamily="34" charset="0"/>
                <a:sym typeface="Source Sans Pro" panose="020B0503030403020204" pitchFamily="34" charset="0"/>
              </a:rPr>
              <a:t>3</a:t>
            </a:r>
            <a:fld id="{70E05C9D-B434-4802-B382-E92A5510F46E}" type="slidenum">
              <a:rPr lang="en-US" altLang="en-US" sz="1300" b="1" smtClean="0">
                <a:solidFill>
                  <a:schemeClr val="tx1"/>
                </a:solidFill>
                <a:latin typeface="Source Sans Pro" panose="020B0503030403020204" pitchFamily="34" charset="0"/>
                <a:cs typeface="Source Sans Pro" panose="020B0503030403020204" pitchFamily="34" charset="0"/>
                <a:sym typeface="Source Sans Pro" panose="020B0503030403020204" pitchFamily="34" charset="0"/>
              </a:rPr>
              <a:t>34</a:t>
            </a:fld>
            <a:fld id="{013C01FA-D0D8-4948-9B8E-6A1735703671}" type="slidenum">
              <a:rPr lang="en-US" altLang="en-US" sz="1300" b="1" smtClean="0">
                <a:solidFill>
                  <a:schemeClr val="tx1"/>
                </a:solidFill>
                <a:latin typeface="Source Sans Pro" panose="020B0503030403020204" pitchFamily="34" charset="0"/>
                <a:cs typeface="Source Sans Pro" panose="020B0503030403020204" pitchFamily="34" charset="0"/>
                <a:sym typeface="Source Sans Pro" panose="020B0503030403020204" pitchFamily="34" charset="0"/>
              </a:rPr>
              <a:t>34</a:t>
            </a:fld>
            <a:fld id="{711CE580-276D-4A33-9565-E8B68773510B}" type="slidenum">
              <a:rPr lang="en-US" altLang="en-US" sz="1300" b="1" smtClean="0">
                <a:solidFill>
                  <a:schemeClr val="tx1"/>
                </a:solidFill>
                <a:latin typeface="Source Sans Pro" panose="020B0503030403020204" pitchFamily="34" charset="0"/>
                <a:cs typeface="Source Sans Pro" panose="020B0503030403020204" pitchFamily="34" charset="0"/>
                <a:sym typeface="Source Sans Pro" panose="020B0503030403020204" pitchFamily="34" charset="0"/>
              </a:rPr>
              <a:t>34</a:t>
            </a:fld>
            <a:fld id="{FEFD01C6-F171-4055-A6E6-D95636EA48EE}" type="slidenum">
              <a:rPr lang="en-US" altLang="en-US" sz="1300" b="1" smtClean="0">
                <a:solidFill>
                  <a:schemeClr val="tx1"/>
                </a:solidFill>
                <a:latin typeface="Source Sans Pro" panose="020B0503030403020204" pitchFamily="34" charset="0"/>
                <a:cs typeface="Source Sans Pro" panose="020B0503030403020204" pitchFamily="34" charset="0"/>
                <a:sym typeface="Source Sans Pro" panose="020B0503030403020204" pitchFamily="34" charset="0"/>
              </a:rPr>
              <a:t>34</a:t>
            </a:fld>
            <a:fld id="{0FF09148-14B8-4019-8C15-346C7E141E01}" type="slidenum">
              <a:rPr lang="en-US" altLang="en-US" sz="1300" b="1" smtClean="0">
                <a:solidFill>
                  <a:schemeClr val="tx1"/>
                </a:solidFill>
                <a:latin typeface="Source Sans Pro" panose="020B0503030403020204" pitchFamily="34" charset="0"/>
                <a:cs typeface="Source Sans Pro" panose="020B0503030403020204" pitchFamily="34" charset="0"/>
                <a:sym typeface="Source Sans Pro" panose="020B0503030403020204" pitchFamily="34" charset="0"/>
              </a:rPr>
              <a:t>34</a:t>
            </a:fld>
            <a:fld id="{3A76B9C8-711E-4E1B-975D-CF1360D66D74}" type="slidenum">
              <a:rPr lang="en-US" altLang="en-US" sz="1300" b="1" smtClean="0">
                <a:solidFill>
                  <a:schemeClr val="tx1"/>
                </a:solidFill>
                <a:latin typeface="Source Sans Pro" panose="020B0503030403020204" pitchFamily="34" charset="0"/>
                <a:cs typeface="Source Sans Pro" panose="020B0503030403020204" pitchFamily="34" charset="0"/>
                <a:sym typeface="Source Sans Pro" panose="020B0503030403020204" pitchFamily="34" charset="0"/>
              </a:rPr>
              <a:t>34</a:t>
            </a:fld>
            <a:r>
              <a:rPr lang="en-US" altLang="en-US" sz="1300" b="1" dirty="0">
                <a:solidFill>
                  <a:schemeClr val="tx1"/>
                </a:solidFill>
                <a:latin typeface="Source Sans Pro" panose="020B0503030403020204" pitchFamily="34" charset="0"/>
                <a:cs typeface="Source Sans Pro" panose="020B0503030403020204" pitchFamily="34" charset="0"/>
                <a:sym typeface="Source Sans Pro" panose="020B0503030403020204" pitchFamily="34" charset="0"/>
              </a:rPr>
              <a:t>3</a:t>
            </a: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6C3002-9925-A89D-2D0A-3BB9B6D2D83D}"/>
              </a:ext>
            </a:extLst>
          </p:cNvPr>
          <p:cNvSpPr txBox="1"/>
          <p:nvPr/>
        </p:nvSpPr>
        <p:spPr>
          <a:xfrm>
            <a:off x="8539163" y="2571750"/>
            <a:ext cx="2892425" cy="4619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for IR Sensor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01169E7-43D8-46D9-4B49-0E80FE1F8A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1" t="17850" r="73508" b="46721"/>
          <a:stretch/>
        </p:blipFill>
        <p:spPr>
          <a:xfrm>
            <a:off x="914400" y="609600"/>
            <a:ext cx="7483475" cy="5927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08548" name="Slide Number Placeholder 2">
            <a:extLst>
              <a:ext uri="{FF2B5EF4-FFF2-40B4-BE49-F238E27FC236}">
                <a16:creationId xmlns:a16="http://schemas.microsoft.com/office/drawing/2014/main" id="{14D330D2-E513-6401-7C25-F6BCF29107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4800" y="6553200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300" b="1">
                <a:solidFill>
                  <a:schemeClr val="tx1"/>
                </a:solidFill>
                <a:latin typeface="Source Sans Pro" panose="020B0503030403020204" pitchFamily="34" charset="0"/>
                <a:cs typeface="Source Sans Pro" panose="020B0503030403020204" pitchFamily="34" charset="0"/>
                <a:sym typeface="Source Sans Pro" panose="020B0503030403020204" pitchFamily="34" charset="0"/>
              </a:rPr>
              <a:t>34</a:t>
            </a: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7212A1C-5751-5342-A643-5BF4815E4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0" t="21088" r="13918" b="36884"/>
          <a:stretch>
            <a:fillRect/>
          </a:stretch>
        </p:blipFill>
        <p:spPr bwMode="auto">
          <a:xfrm>
            <a:off x="1466850" y="1230313"/>
            <a:ext cx="2554288" cy="214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71" name="TextBox 3">
            <a:extLst>
              <a:ext uri="{FF2B5EF4-FFF2-40B4-BE49-F238E27FC236}">
                <a16:creationId xmlns:a16="http://schemas.microsoft.com/office/drawing/2014/main" id="{01DF7DC5-7909-991B-8656-09C54690CD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963" y="463550"/>
            <a:ext cx="18526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02). Stepper Motor</a:t>
            </a:r>
          </a:p>
        </p:txBody>
      </p:sp>
      <p:pic>
        <p:nvPicPr>
          <p:cNvPr id="15" name="Picture 1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41FE3EB2-F3A5-6859-AC16-037CFEB4A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1249363"/>
            <a:ext cx="1970088" cy="21034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9573" name="TextBox 6">
            <a:extLst>
              <a:ext uri="{FF2B5EF4-FFF2-40B4-BE49-F238E27FC236}">
                <a16:creationId xmlns:a16="http://schemas.microsoft.com/office/drawing/2014/main" id="{7C539200-0237-3D31-1BAD-C87575AD1E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125" y="4205288"/>
            <a:ext cx="49022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/>
              <a:t>Maximum Voltage:2.8V </a:t>
            </a:r>
          </a:p>
          <a:p>
            <a:r>
              <a:rPr lang="en-US" altLang="en-US"/>
              <a:t>Maximum current:1.68A</a:t>
            </a:r>
          </a:p>
          <a:p>
            <a:r>
              <a:rPr lang="en-US" altLang="en-US"/>
              <a:t>Weight : 1.05 kg</a:t>
            </a:r>
          </a:p>
          <a:p>
            <a:r>
              <a:rPr lang="en-US" altLang="en-US"/>
              <a:t>Temperature Rise ( `c):80 Max (rated current 2 phase on) 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908887B-76DA-A39F-535D-186C2CD9F08B}"/>
              </a:ext>
            </a:extLst>
          </p:cNvPr>
          <p:cNvSpPr txBox="1">
            <a:spLocks/>
          </p:cNvSpPr>
          <p:nvPr/>
        </p:nvSpPr>
        <p:spPr>
          <a:xfrm>
            <a:off x="762000" y="1676400"/>
            <a:ext cx="3101975" cy="225425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lvl="1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lvl="2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lvl="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lvl="4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en-US" sz="1600" kern="0" dirty="0"/>
              <a:t>A+ pin</a:t>
            </a:r>
            <a:br>
              <a:rPr lang="en-US" sz="1600" kern="0" dirty="0"/>
            </a:br>
            <a:r>
              <a:rPr lang="en-US" sz="1600" kern="0" dirty="0"/>
              <a:t>B+ pin</a:t>
            </a:r>
            <a:br>
              <a:rPr lang="en-US" sz="1600" kern="0" dirty="0"/>
            </a:br>
            <a:r>
              <a:rPr lang="en-US" sz="1600" kern="0" dirty="0"/>
              <a:t>Common</a:t>
            </a:r>
            <a:br>
              <a:rPr lang="en-US" sz="1600" kern="0" dirty="0"/>
            </a:br>
            <a:r>
              <a:rPr lang="en-US" sz="1600" kern="0" dirty="0"/>
              <a:t>A- pin</a:t>
            </a:r>
            <a:br>
              <a:rPr lang="en-US" sz="1600" kern="0" dirty="0"/>
            </a:br>
            <a:r>
              <a:rPr lang="en-US" sz="1600" kern="0" dirty="0"/>
              <a:t>B- pin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5C17AB-BFCF-8F55-A21A-F754DCA323D4}"/>
              </a:ext>
            </a:extLst>
          </p:cNvPr>
          <p:cNvSpPr txBox="1"/>
          <p:nvPr/>
        </p:nvSpPr>
        <p:spPr>
          <a:xfrm>
            <a:off x="8515350" y="5175250"/>
            <a:ext cx="2743200" cy="261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50" i="1" dirty="0"/>
              <a:t>Circuit Diagram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ECF5833-E847-6F0B-D892-626C7E0BD2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125" y="5181600"/>
            <a:ext cx="8761413" cy="16144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lvl="1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lvl="2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lvl="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lvl="4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endParaRPr lang="en-US" altLang="en-US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endParaRPr lang="en-US" altLang="en-US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endParaRPr lang="en-US" altLang="en-US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Link for  Stepper Motor Datasheet:</a:t>
            </a:r>
          </a:p>
          <a:p>
            <a:pPr>
              <a:defRPr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https://components101.com/sites/default/files/component_datasheet/NEMA23%20Stepper%20Motor.pdf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endParaRPr lang="en-US" altLang="en-US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577" name="TextBox 7">
            <a:extLst>
              <a:ext uri="{FF2B5EF4-FFF2-40B4-BE49-F238E27FC236}">
                <a16:creationId xmlns:a16="http://schemas.microsoft.com/office/drawing/2014/main" id="{71FBEA12-2611-67E3-9EB4-E2C2E5200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488" y="3373438"/>
            <a:ext cx="11144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 sz="1100" i="1"/>
              <a:t>Stepper Motor</a:t>
            </a:r>
          </a:p>
        </p:txBody>
      </p:sp>
      <p:sp>
        <p:nvSpPr>
          <p:cNvPr id="109578" name="TextBox 7">
            <a:extLst>
              <a:ext uri="{FF2B5EF4-FFF2-40B4-BE49-F238E27FC236}">
                <a16:creationId xmlns:a16="http://schemas.microsoft.com/office/drawing/2014/main" id="{69B1EDA9-60DE-5EF4-F904-2907D0D882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2975" y="3343275"/>
            <a:ext cx="10763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 sz="1100" i="1"/>
              <a:t>Stepper Motor</a:t>
            </a:r>
          </a:p>
          <a:p>
            <a:r>
              <a:rPr lang="en-US" altLang="en-US" sz="1100" i="1"/>
              <a:t>  Pin Diagram</a:t>
            </a:r>
          </a:p>
        </p:txBody>
      </p:sp>
      <p:sp>
        <p:nvSpPr>
          <p:cNvPr id="109579" name="Slide Number Placeholder 2">
            <a:extLst>
              <a:ext uri="{FF2B5EF4-FFF2-40B4-BE49-F238E27FC236}">
                <a16:creationId xmlns:a16="http://schemas.microsoft.com/office/drawing/2014/main" id="{882CD02D-B348-28FE-F356-FE44FAD3CC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06238" y="6369050"/>
            <a:ext cx="685800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1300" b="1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rPr>
              <a:t>35</a:t>
            </a:r>
          </a:p>
        </p:txBody>
      </p:sp>
      <p:pic>
        <p:nvPicPr>
          <p:cNvPr id="23" name="Picture 22" descr="Chart&#10;&#10;Description automatically generated with medium confidence">
            <a:extLst>
              <a:ext uri="{FF2B5EF4-FFF2-40B4-BE49-F238E27FC236}">
                <a16:creationId xmlns:a16="http://schemas.microsoft.com/office/drawing/2014/main" id="{33069007-1A0A-D563-7123-4C5B293B32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979" t="13741" r="28138" b="29796"/>
          <a:stretch/>
        </p:blipFill>
        <p:spPr>
          <a:xfrm>
            <a:off x="6356350" y="1184275"/>
            <a:ext cx="5472113" cy="3873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892D23B4-98E3-1432-66B0-6E44F8E775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0" y="3228975"/>
            <a:ext cx="3429000" cy="40005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file Code for Stepper Motor</a:t>
            </a:r>
          </a:p>
        </p:txBody>
      </p:sp>
      <p:pic>
        <p:nvPicPr>
          <p:cNvPr id="4" name="Picture 3" descr="A picture containing text, screenshot, computer&#10;&#10;Description automatically generated">
            <a:extLst>
              <a:ext uri="{FF2B5EF4-FFF2-40B4-BE49-F238E27FC236}">
                <a16:creationId xmlns:a16="http://schemas.microsoft.com/office/drawing/2014/main" id="{3D7D7235-752E-53DA-5864-F0421394C0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" t="12222" r="73750" b="22222"/>
          <a:stretch/>
        </p:blipFill>
        <p:spPr>
          <a:xfrm>
            <a:off x="533400" y="194217"/>
            <a:ext cx="4495800" cy="64695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5D8FFDFB-F3E0-C587-E4CC-C52986F6E5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2819400"/>
            <a:ext cx="3276600" cy="40005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 File Code for Stepper Motor</a:t>
            </a:r>
          </a:p>
        </p:txBody>
      </p:sp>
      <p:pic>
        <p:nvPicPr>
          <p:cNvPr id="6" name="Picture 5" descr="A picture containing text, screenshot, computer, monitor&#10;&#10;Description automatically generated">
            <a:extLst>
              <a:ext uri="{FF2B5EF4-FFF2-40B4-BE49-F238E27FC236}">
                <a16:creationId xmlns:a16="http://schemas.microsoft.com/office/drawing/2014/main" id="{66A203DF-E8EE-1DB3-FCA0-541F7124DB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" t="11389" r="66875" b="50000"/>
          <a:stretch/>
        </p:blipFill>
        <p:spPr>
          <a:xfrm>
            <a:off x="685800" y="820457"/>
            <a:ext cx="5867400" cy="39978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32F22DD2-7B02-ED61-EC39-867B2F31C7BF}"/>
              </a:ext>
            </a:extLst>
          </p:cNvPr>
          <p:cNvSpPr txBox="1">
            <a:spLocks/>
          </p:cNvSpPr>
          <p:nvPr/>
        </p:nvSpPr>
        <p:spPr>
          <a:xfrm>
            <a:off x="493713" y="2286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lvl="1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lvl="2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lvl="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lvl="4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en-US" sz="16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03). Servo Motor</a:t>
            </a:r>
          </a:p>
        </p:txBody>
      </p:sp>
      <p:pic>
        <p:nvPicPr>
          <p:cNvPr id="1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EF42515-91ED-ED28-D553-57C0F097C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48341" t="49106" r="34862" b="30617"/>
          <a:stretch>
            <a:fillRect/>
          </a:stretch>
        </p:blipFill>
        <p:spPr bwMode="auto">
          <a:xfrm>
            <a:off x="2822575" y="898525"/>
            <a:ext cx="2873375" cy="1949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3668" name="TextBox 15">
            <a:extLst>
              <a:ext uri="{FF2B5EF4-FFF2-40B4-BE49-F238E27FC236}">
                <a16:creationId xmlns:a16="http://schemas.microsoft.com/office/drawing/2014/main" id="{6ED1ACCA-6DFB-AD6E-0D74-1B13C7D3F7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938" y="890588"/>
            <a:ext cx="25003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V+    =VCC pin</a:t>
            </a:r>
          </a:p>
          <a:p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Gnd =Ground pin</a:t>
            </a:r>
          </a:p>
          <a:p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Sg    =PWM Signal pin</a:t>
            </a:r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3B7908AE-E1B0-2FD5-8D45-7892F21D2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" y="3162300"/>
            <a:ext cx="2566988" cy="183515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3670" name="TextBox 17">
            <a:extLst>
              <a:ext uri="{FF2B5EF4-FFF2-40B4-BE49-F238E27FC236}">
                <a16:creationId xmlns:a16="http://schemas.microsoft.com/office/drawing/2014/main" id="{3EEDAF24-195E-4CC9-4060-F353B15FA3FF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7216775" y="5135563"/>
            <a:ext cx="3451225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Maximum Voltage : 6.0V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Maximum Current : 100mA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Speed: 4.8V: 0.10 sec/60°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Motor Type: 3-pole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Rotational Range: 180°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BAEDF57-1317-48B0-0A05-B3045BC84C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938" y="5508625"/>
            <a:ext cx="5180012" cy="16144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lvl="1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lvl="2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lvl="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lvl="4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br>
              <a:rPr lang="en-US" altLang="en-US" kern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Link for  Servo Motor Datasheet:</a:t>
            </a:r>
          </a:p>
          <a:p>
            <a:pPr>
              <a:defRPr/>
            </a:pPr>
            <a:r>
              <a:rPr lang="en-US" altLang="en-US" kern="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https://datasheetspdf.com/pdf-file/791970/TowerPro/SG90/1</a:t>
            </a:r>
            <a:endParaRPr lang="en-US" altLang="en-US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00AD0E-9BC3-7B88-283D-85F9F88E75E4}"/>
              </a:ext>
            </a:extLst>
          </p:cNvPr>
          <p:cNvSpPr txBox="1"/>
          <p:nvPr/>
        </p:nvSpPr>
        <p:spPr>
          <a:xfrm>
            <a:off x="8361363" y="4586288"/>
            <a:ext cx="274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50" i="1" dirty="0"/>
              <a:t>Circuit Diagram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CD4E3C-009E-99A3-0748-561A50B58A7C}"/>
              </a:ext>
            </a:extLst>
          </p:cNvPr>
          <p:cNvSpPr txBox="1"/>
          <p:nvPr/>
        </p:nvSpPr>
        <p:spPr>
          <a:xfrm>
            <a:off x="3722688" y="2905125"/>
            <a:ext cx="1044575" cy="25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50" i="1" dirty="0"/>
              <a:t>Pin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3F7F2A-6306-1E49-681F-F07D16B83115}"/>
              </a:ext>
            </a:extLst>
          </p:cNvPr>
          <p:cNvSpPr txBox="1"/>
          <p:nvPr/>
        </p:nvSpPr>
        <p:spPr>
          <a:xfrm>
            <a:off x="1192213" y="5067300"/>
            <a:ext cx="1047750" cy="2524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50" i="1" dirty="0"/>
              <a:t>Servo Motor</a:t>
            </a:r>
          </a:p>
        </p:txBody>
      </p:sp>
      <p:sp>
        <p:nvSpPr>
          <p:cNvPr id="113675" name="Slide Number Placeholder 2">
            <a:extLst>
              <a:ext uri="{FF2B5EF4-FFF2-40B4-BE49-F238E27FC236}">
                <a16:creationId xmlns:a16="http://schemas.microsoft.com/office/drawing/2014/main" id="{610A602A-F4C5-8959-3D32-0721685F3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8263" y="6332538"/>
            <a:ext cx="731837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1300" b="1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rPr>
              <a:t>39</a:t>
            </a:r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C4D94A17-B9EB-F6C6-137B-954566AFA0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8" t="25417" r="35000" b="27130"/>
          <a:stretch/>
        </p:blipFill>
        <p:spPr>
          <a:xfrm>
            <a:off x="6519832" y="825499"/>
            <a:ext cx="4646612" cy="32543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>
            <a:extLst>
              <a:ext uri="{FF2B5EF4-FFF2-40B4-BE49-F238E27FC236}">
                <a16:creationId xmlns:a16="http://schemas.microsoft.com/office/drawing/2014/main" id="{23950D82-7CCE-59E2-6E7A-90FA1CFFAC53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228600" y="-139700"/>
            <a:ext cx="7572375" cy="936625"/>
          </a:xfrm>
        </p:spPr>
        <p:txBody>
          <a:bodyPr/>
          <a:lstStyle/>
          <a:p>
            <a:pPr eaLnBrk="1" hangingPunct="1">
              <a:buClr>
                <a:schemeClr val="accent1"/>
              </a:buClr>
              <a:buSzPts val="3000"/>
              <a:buFont typeface="Vidaloka"/>
              <a:buNone/>
            </a:pPr>
            <a:r>
              <a:rPr lang="en-US" altLang="en-US" sz="3000" u="sng">
                <a:solidFill>
                  <a:schemeClr val="tx1"/>
                </a:solidFill>
                <a:latin typeface="Times New Roman" panose="02020603050405020304" pitchFamily="18" charset="0"/>
                <a:ea typeface="Vidaloka"/>
                <a:cs typeface="Times New Roman" panose="02020603050405020304" pitchFamily="18" charset="0"/>
                <a:sym typeface="Vidaloka"/>
              </a:rPr>
              <a:t>Project Aim &amp; Objectives</a:t>
            </a:r>
          </a:p>
        </p:txBody>
      </p:sp>
      <p:sp>
        <p:nvSpPr>
          <p:cNvPr id="76803" name="Content Placeholder 2">
            <a:extLst>
              <a:ext uri="{FF2B5EF4-FFF2-40B4-BE49-F238E27FC236}">
                <a16:creationId xmlns:a16="http://schemas.microsoft.com/office/drawing/2014/main" id="{C77C1516-246F-8EAA-666C-68BAF2CEC052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>
          <a:xfrm>
            <a:off x="381000" y="914400"/>
            <a:ext cx="11125200" cy="5181600"/>
          </a:xfrm>
        </p:spPr>
        <p:txBody>
          <a:bodyPr/>
          <a:lstStyle/>
          <a:p>
            <a:pPr marL="457200" indent="-342900" eaLnBrk="1" hangingPunct="1">
              <a:lnSpc>
                <a:spcPct val="115000"/>
              </a:lnSpc>
              <a:spcBef>
                <a:spcPts val="600"/>
              </a:spcBef>
              <a:buClr>
                <a:srgbClr val="CFD8DC"/>
              </a:buClr>
              <a:buSzPts val="1800"/>
            </a:pPr>
            <a:r>
              <a:rPr lang="en-US" altLang="en-US" sz="2000" b="1">
                <a:solidFill>
                  <a:srgbClr val="263238"/>
                </a:solidFill>
                <a:latin typeface="Times New Roman" panose="02020603050405020304" pitchFamily="18" charset="0"/>
                <a:ea typeface="Montserrat" panose="00000500000000000000" pitchFamily="2" charset="0"/>
                <a:cs typeface="Times New Roman" panose="02020603050405020304" pitchFamily="18" charset="0"/>
                <a:sym typeface="Montserrat" panose="00000500000000000000" pitchFamily="2" charset="0"/>
              </a:rPr>
              <a:t>Aim: </a:t>
            </a:r>
          </a:p>
          <a:p>
            <a:pPr marL="457200" indent="-342900" eaLnBrk="1" hangingPunct="1">
              <a:lnSpc>
                <a:spcPct val="150000"/>
              </a:lnSpc>
              <a:spcBef>
                <a:spcPts val="600"/>
              </a:spcBef>
              <a:buClr>
                <a:srgbClr val="CFD8DC"/>
              </a:buClr>
              <a:buSzPts val="1800"/>
            </a:pPr>
            <a:r>
              <a:rPr lang="en-US" altLang="en-US" sz="2000">
                <a:solidFill>
                  <a:srgbClr val="263238"/>
                </a:solidFill>
                <a:latin typeface="Times New Roman" panose="02020603050405020304" pitchFamily="18" charset="0"/>
                <a:ea typeface="Montserrat" panose="00000500000000000000" pitchFamily="2" charset="0"/>
                <a:cs typeface="Times New Roman" panose="02020603050405020304" pitchFamily="18" charset="0"/>
                <a:sym typeface="Montserrat" panose="00000500000000000000" pitchFamily="2" charset="0"/>
              </a:rPr>
              <a:t>      This project aim to design and develop an Automated Wire Cutting and Stripping Machine.</a:t>
            </a:r>
          </a:p>
          <a:p>
            <a:pPr marL="457200" indent="-342900" eaLnBrk="1" hangingPunct="1">
              <a:lnSpc>
                <a:spcPct val="115000"/>
              </a:lnSpc>
              <a:spcBef>
                <a:spcPts val="600"/>
              </a:spcBef>
              <a:buClr>
                <a:srgbClr val="CFD8DC"/>
              </a:buClr>
              <a:buSzPts val="1800"/>
            </a:pPr>
            <a:endParaRPr lang="en-US" altLang="en-US" sz="2000">
              <a:solidFill>
                <a:srgbClr val="263238"/>
              </a:solidFill>
              <a:latin typeface="Times New Roman" panose="02020603050405020304" pitchFamily="18" charset="0"/>
              <a:ea typeface="Montserrat" panose="00000500000000000000" pitchFamily="2" charset="0"/>
              <a:cs typeface="Times New Roman" panose="02020603050405020304" pitchFamily="18" charset="0"/>
              <a:sym typeface="Montserrat" panose="00000500000000000000" pitchFamily="2" charset="0"/>
            </a:endParaRPr>
          </a:p>
          <a:p>
            <a:pPr marL="457200" indent="-342900" eaLnBrk="1" hangingPunct="1">
              <a:lnSpc>
                <a:spcPct val="115000"/>
              </a:lnSpc>
              <a:spcBef>
                <a:spcPts val="600"/>
              </a:spcBef>
              <a:buClr>
                <a:srgbClr val="CFD8DC"/>
              </a:buClr>
              <a:buSzPts val="1800"/>
            </a:pPr>
            <a:r>
              <a:rPr lang="en-US" altLang="en-US" sz="2000" b="1">
                <a:solidFill>
                  <a:schemeClr val="tx1"/>
                </a:solidFill>
                <a:latin typeface="Times New Roman" panose="02020603050405020304" pitchFamily="18" charset="0"/>
                <a:ea typeface="Montserrat" panose="00000500000000000000" pitchFamily="2" charset="0"/>
                <a:cs typeface="Times New Roman" panose="02020603050405020304" pitchFamily="18" charset="0"/>
                <a:sym typeface="Montserrat" panose="00000500000000000000" pitchFamily="2" charset="0"/>
              </a:rPr>
              <a:t>Objectives:</a:t>
            </a:r>
          </a:p>
          <a:p>
            <a:pPr marL="457200" indent="-342900" eaLnBrk="1" hangingPunct="1">
              <a:lnSpc>
                <a:spcPct val="150000"/>
              </a:lnSpc>
              <a:spcBef>
                <a:spcPts val="600"/>
              </a:spcBef>
              <a:buClr>
                <a:srgbClr val="CFD8DC"/>
              </a:buClr>
              <a:buSzPts val="1800"/>
              <a:buFont typeface="Arial" panose="020B0604020202020204" pitchFamily="34" charset="0"/>
              <a:buAutoNum type="arabicPeriod"/>
            </a:pPr>
            <a:r>
              <a:rPr lang="en-US" altLang="en-US" sz="2000">
                <a:solidFill>
                  <a:schemeClr val="tx1"/>
                </a:solidFill>
                <a:latin typeface="Times New Roman" panose="02020603050405020304" pitchFamily="18" charset="0"/>
                <a:ea typeface="Montserrat" panose="00000500000000000000" pitchFamily="2" charset="0"/>
                <a:cs typeface="Times New Roman" panose="02020603050405020304" pitchFamily="18" charset="0"/>
                <a:sym typeface="Montserrat" panose="00000500000000000000" pitchFamily="2" charset="0"/>
              </a:rPr>
              <a:t>To cut wires automatically according to the different measurements given by the user.</a:t>
            </a:r>
          </a:p>
          <a:p>
            <a:pPr marL="457200" indent="-342900" eaLnBrk="1" hangingPunct="1">
              <a:lnSpc>
                <a:spcPct val="150000"/>
              </a:lnSpc>
              <a:spcBef>
                <a:spcPts val="600"/>
              </a:spcBef>
              <a:buClr>
                <a:srgbClr val="CFD8DC"/>
              </a:buClr>
              <a:buSzPts val="1800"/>
              <a:buFont typeface="Arial" panose="020B0604020202020204" pitchFamily="34" charset="0"/>
              <a:buAutoNum type="arabicPeriod"/>
            </a:pPr>
            <a:r>
              <a:rPr lang="en-US" altLang="en-US" sz="2000">
                <a:solidFill>
                  <a:schemeClr val="tx1"/>
                </a:solidFill>
                <a:latin typeface="Times New Roman" panose="02020603050405020304" pitchFamily="18" charset="0"/>
                <a:ea typeface="Montserrat" panose="00000500000000000000" pitchFamily="2" charset="0"/>
                <a:cs typeface="Times New Roman" panose="02020603050405020304" pitchFamily="18" charset="0"/>
                <a:sym typeface="Montserrat" panose="00000500000000000000" pitchFamily="2" charset="0"/>
              </a:rPr>
              <a:t>To wind the wires automatically instead of using manual winding process.</a:t>
            </a:r>
          </a:p>
          <a:p>
            <a:pPr marL="457200" indent="-342900" eaLnBrk="1" hangingPunct="1">
              <a:lnSpc>
                <a:spcPct val="150000"/>
              </a:lnSpc>
              <a:spcBef>
                <a:spcPts val="600"/>
              </a:spcBef>
              <a:buClr>
                <a:srgbClr val="CFD8DC"/>
              </a:buClr>
              <a:buSzPts val="1800"/>
              <a:buFont typeface="Arial" panose="020B0604020202020204" pitchFamily="34" charset="0"/>
              <a:buAutoNum type="arabicPeriod"/>
            </a:pPr>
            <a:r>
              <a:rPr lang="en-US" altLang="en-US" sz="2000">
                <a:solidFill>
                  <a:schemeClr val="tx1"/>
                </a:solidFill>
                <a:latin typeface="Times New Roman" panose="02020603050405020304" pitchFamily="18" charset="0"/>
                <a:ea typeface="Montserrat" panose="00000500000000000000" pitchFamily="2" charset="0"/>
                <a:cs typeface="Times New Roman" panose="02020603050405020304" pitchFamily="18" charset="0"/>
                <a:sym typeface="Montserrat" panose="00000500000000000000" pitchFamily="2" charset="0"/>
              </a:rPr>
              <a:t>To strip wires automatically instead of using manual stripping process.</a:t>
            </a:r>
          </a:p>
          <a:p>
            <a:pPr marL="457200" indent="-342900" eaLnBrk="1" hangingPunct="1">
              <a:lnSpc>
                <a:spcPct val="150000"/>
              </a:lnSpc>
              <a:spcBef>
                <a:spcPts val="600"/>
              </a:spcBef>
              <a:buClr>
                <a:srgbClr val="CFD8DC"/>
              </a:buClr>
              <a:buSzPts val="1800"/>
              <a:buFont typeface="Arial" panose="020B0604020202020204" pitchFamily="34" charset="0"/>
              <a:buAutoNum type="arabicPeriod"/>
            </a:pPr>
            <a:r>
              <a:rPr lang="en-US" altLang="en-US" sz="2000">
                <a:solidFill>
                  <a:schemeClr val="tx1"/>
                </a:solidFill>
                <a:latin typeface="Times New Roman" panose="02020603050405020304" pitchFamily="18" charset="0"/>
                <a:ea typeface="Montserrat" panose="00000500000000000000" pitchFamily="2" charset="0"/>
                <a:cs typeface="Times New Roman" panose="02020603050405020304" pitchFamily="18" charset="0"/>
                <a:sym typeface="Montserrat" panose="00000500000000000000" pitchFamily="2" charset="0"/>
              </a:rPr>
              <a:t>To reduce waste of time and labor by automating the manual wire cutting   process.</a:t>
            </a: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6FCE7B2B-DC13-54AF-ABF4-744259EE53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3028950"/>
            <a:ext cx="3200400" cy="40005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File Code for Servo Motor</a:t>
            </a:r>
          </a:p>
        </p:txBody>
      </p:sp>
      <p:pic>
        <p:nvPicPr>
          <p:cNvPr id="4" name="Picture 3" descr="A picture containing text, screenshot, computer, monitor&#10;&#10;Description automatically generated">
            <a:extLst>
              <a:ext uri="{FF2B5EF4-FFF2-40B4-BE49-F238E27FC236}">
                <a16:creationId xmlns:a16="http://schemas.microsoft.com/office/drawing/2014/main" id="{7BD2BBD1-AC35-72AE-FCB6-C8F25E825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" t="12223" r="69567" b="18358"/>
          <a:stretch/>
        </p:blipFill>
        <p:spPr>
          <a:xfrm>
            <a:off x="838200" y="263358"/>
            <a:ext cx="4876800" cy="63312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524C323A-622B-9B47-32CE-9A200B00FF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5763" y="3228975"/>
            <a:ext cx="3200400" cy="40005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 File Code for Servo Motor</a:t>
            </a:r>
          </a:p>
        </p:txBody>
      </p:sp>
      <p:pic>
        <p:nvPicPr>
          <p:cNvPr id="4" name="Picture 3" descr="A picture containing text, screenshot, computer, monitor&#10;&#10;Description automatically generated">
            <a:extLst>
              <a:ext uri="{FF2B5EF4-FFF2-40B4-BE49-F238E27FC236}">
                <a16:creationId xmlns:a16="http://schemas.microsoft.com/office/drawing/2014/main" id="{CA21E3C5-E2C1-EA78-F075-21C42280FC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" t="11527" r="69376" b="31310"/>
          <a:stretch/>
        </p:blipFill>
        <p:spPr>
          <a:xfrm>
            <a:off x="381000" y="254000"/>
            <a:ext cx="5715000" cy="61253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7" name="Title 1">
            <a:extLst>
              <a:ext uri="{FF2B5EF4-FFF2-40B4-BE49-F238E27FC236}">
                <a16:creationId xmlns:a16="http://schemas.microsoft.com/office/drawing/2014/main" id="{04F30987-5708-01EB-4A78-A41AD81EDBB3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387350" y="228600"/>
            <a:ext cx="10096500" cy="936625"/>
          </a:xfrm>
        </p:spPr>
        <p:txBody>
          <a:bodyPr/>
          <a:lstStyle/>
          <a:p>
            <a:pPr eaLnBrk="1" hangingPunct="1">
              <a:buClr>
                <a:schemeClr val="accent1"/>
              </a:buClr>
              <a:buSzPts val="2000"/>
              <a:buFont typeface="Roboto Slab"/>
              <a:buNone/>
            </a:pPr>
            <a:r>
              <a:rPr lang="en-US" altLang="en-US" sz="2000" u="sng">
                <a:solidFill>
                  <a:schemeClr val="tx1"/>
                </a:solidFill>
                <a:latin typeface="Times New Roman" panose="02020603050405020304" pitchFamily="18" charset="0"/>
                <a:ea typeface="Montserrat" panose="00000500000000000000" pitchFamily="2" charset="0"/>
                <a:cs typeface="Times New Roman" panose="02020603050405020304" pitchFamily="18" charset="0"/>
                <a:sym typeface="Montserrat" panose="00000500000000000000" pitchFamily="2" charset="0"/>
              </a:rPr>
              <a:t>Member 4:</a:t>
            </a:r>
            <a:r>
              <a:rPr lang="en-US" altLang="en-US" sz="2000" u="sng">
                <a:solidFill>
                  <a:schemeClr val="tx1"/>
                </a:solidFill>
                <a:latin typeface="Times New Roman" panose="02020603050405020304" pitchFamily="18" charset="0"/>
                <a:ea typeface="Montserrat" panose="00000500000000000000" pitchFamily="2" charset="0"/>
                <a:cs typeface="Times New Roman" panose="02020603050405020304" pitchFamily="18" charset="0"/>
                <a:sym typeface="Roboto Slab"/>
              </a:rPr>
              <a:t>Thiunuwan G.V.R (204219N)</a:t>
            </a:r>
            <a:br>
              <a:rPr lang="en-US" altLang="en-US" sz="1600">
                <a:solidFill>
                  <a:schemeClr val="accent1"/>
                </a:solidFill>
                <a:latin typeface="Times New Roman" panose="02020603050405020304" pitchFamily="18" charset="0"/>
                <a:ea typeface="Montserrat" panose="00000500000000000000" pitchFamily="2" charset="0"/>
                <a:cs typeface="Times New Roman" panose="02020603050405020304" pitchFamily="18" charset="0"/>
                <a:sym typeface="Montserrat" panose="00000500000000000000" pitchFamily="2" charset="0"/>
              </a:rPr>
            </a:br>
            <a:endParaRPr lang="en-US" altLang="en-US" sz="2000">
              <a:solidFill>
                <a:schemeClr val="accent1"/>
              </a:solidFill>
              <a:latin typeface="Arial" panose="020B0604020202020204" pitchFamily="34" charset="0"/>
              <a:ea typeface="Montserrat" panose="00000500000000000000" pitchFamily="2" charset="0"/>
              <a:cs typeface="Times New Roman" panose="02020603050405020304" pitchFamily="18" charset="0"/>
              <a:sym typeface="Roboto Slab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6D9648-41CA-DE78-6902-1EA46EA35019}"/>
              </a:ext>
            </a:extLst>
          </p:cNvPr>
          <p:cNvSpPr txBox="1"/>
          <p:nvPr/>
        </p:nvSpPr>
        <p:spPr>
          <a:xfrm>
            <a:off x="152400" y="1000125"/>
            <a:ext cx="6094413" cy="1443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eaLnBrk="1" hangingPunct="1">
              <a:lnSpc>
                <a:spcPct val="150000"/>
              </a:lnSpc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Source Sans Pro" panose="020B0503030403020204" pitchFamily="34" charset="0"/>
                <a:cs typeface="Times New Roman" panose="02020603050405020304" pitchFamily="18" charset="0"/>
                <a:sym typeface="Source Sans Pro" panose="020B0503030403020204" pitchFamily="34" charset="0"/>
              </a:rPr>
              <a:t>Responsible Components :  1).Stepper Motor (x2)</a:t>
            </a: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buClr>
                <a:srgbClr val="CFD8DC"/>
              </a:buClr>
              <a:buSzPts val="3000"/>
              <a:defRPr/>
            </a:pP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Source Sans Pro" panose="020B0503030403020204" pitchFamily="34" charset="0"/>
                <a:cs typeface="Times New Roman" panose="02020603050405020304" pitchFamily="18" charset="0"/>
                <a:sym typeface="Source Sans Pro" panose="020B0503030403020204" pitchFamily="34" charset="0"/>
              </a:rPr>
              <a:t>                                                  2).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Ultrasonic Sensor</a:t>
            </a:r>
            <a:endParaRPr lang="en-US" altLang="en-US" sz="1800" dirty="0">
              <a:solidFill>
                <a:schemeClr val="tx1"/>
              </a:solidFill>
              <a:latin typeface="Times New Roman" panose="02020603050405020304" pitchFamily="18" charset="0"/>
              <a:ea typeface="Source Sans Pro" panose="020B0503030403020204" pitchFamily="34" charset="0"/>
              <a:cs typeface="Times New Roman" panose="02020603050405020304" pitchFamily="18" charset="0"/>
              <a:sym typeface="Source Sans Pro" panose="020B050303040302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buClr>
                <a:srgbClr val="CFD8DC"/>
              </a:buClr>
              <a:buSzPts val="3000"/>
              <a:defRPr/>
            </a:pP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Source Sans Pro" panose="020B0503030403020204" pitchFamily="34" charset="0"/>
                <a:cs typeface="Times New Roman" panose="02020603050405020304" pitchFamily="18" charset="0"/>
                <a:sym typeface="Source Sans Pro" panose="020B0503030403020204" pitchFamily="34" charset="0"/>
              </a:rPr>
              <a:t>                                                  3).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DC Motor</a:t>
            </a:r>
          </a:p>
        </p:txBody>
      </p:sp>
      <p:sp>
        <p:nvSpPr>
          <p:cNvPr id="118789" name="TextBox 3">
            <a:extLst>
              <a:ext uri="{FF2B5EF4-FFF2-40B4-BE49-F238E27FC236}">
                <a16:creationId xmlns:a16="http://schemas.microsoft.com/office/drawing/2014/main" id="{A0E416A0-A5C4-7414-96CD-13650DD5E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2744788"/>
            <a:ext cx="58404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SzPct val="120000"/>
              <a:buFont typeface="Arial" panose="020B0604020202020204" pitchFamily="34" charset="0"/>
              <a:buChar char="•"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Contributed to making Animation For the project..</a:t>
            </a:r>
          </a:p>
        </p:txBody>
      </p:sp>
      <p:pic>
        <p:nvPicPr>
          <p:cNvPr id="118790" name="Picture 25">
            <a:extLst>
              <a:ext uri="{FF2B5EF4-FFF2-40B4-BE49-F238E27FC236}">
                <a16:creationId xmlns:a16="http://schemas.microsoft.com/office/drawing/2014/main" id="{297DECF0-1DE0-4E63-7E9B-F3A280BF9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6" t="2222" r="19376" b="9653"/>
          <a:stretch>
            <a:fillRect/>
          </a:stretch>
        </p:blipFill>
        <p:spPr bwMode="auto">
          <a:xfrm>
            <a:off x="6086475" y="2667000"/>
            <a:ext cx="4300538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91" name="TextBox 26">
            <a:extLst>
              <a:ext uri="{FF2B5EF4-FFF2-40B4-BE49-F238E27FC236}">
                <a16:creationId xmlns:a16="http://schemas.microsoft.com/office/drawing/2014/main" id="{CB32D874-4401-F751-5014-4626C5DFD1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4638" y="5556250"/>
            <a:ext cx="1219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/>
              <a:t>DC Motor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CF34AE-E373-0193-93A8-938AE53974AA}"/>
              </a:ext>
            </a:extLst>
          </p:cNvPr>
          <p:cNvCxnSpPr>
            <a:cxnSpLocks/>
          </p:cNvCxnSpPr>
          <p:nvPr/>
        </p:nvCxnSpPr>
        <p:spPr>
          <a:xfrm flipV="1">
            <a:off x="4983163" y="4421188"/>
            <a:ext cx="2952750" cy="12969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793" name="TextBox 29">
            <a:extLst>
              <a:ext uri="{FF2B5EF4-FFF2-40B4-BE49-F238E27FC236}">
                <a16:creationId xmlns:a16="http://schemas.microsoft.com/office/drawing/2014/main" id="{10E5EFE0-F5DC-2431-5F4C-149CC874A9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56863" y="5110163"/>
            <a:ext cx="20685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/>
              <a:t>Stepper Motor(M3)</a:t>
            </a:r>
          </a:p>
        </p:txBody>
      </p:sp>
      <p:sp>
        <p:nvSpPr>
          <p:cNvPr id="118794" name="TextBox 33">
            <a:extLst>
              <a:ext uri="{FF2B5EF4-FFF2-40B4-BE49-F238E27FC236}">
                <a16:creationId xmlns:a16="http://schemas.microsoft.com/office/drawing/2014/main" id="{851E9BC9-7C6E-AF3B-59AD-FC365A98A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58450" y="3201988"/>
            <a:ext cx="17367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/>
              <a:t>Stepper Motor(M2)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3A497C5-04D5-1658-1B10-A8378A7FB08E}"/>
              </a:ext>
            </a:extLst>
          </p:cNvPr>
          <p:cNvCxnSpPr>
            <a:cxnSpLocks/>
          </p:cNvCxnSpPr>
          <p:nvPr/>
        </p:nvCxnSpPr>
        <p:spPr>
          <a:xfrm flipH="1" flipV="1">
            <a:off x="8834438" y="4573588"/>
            <a:ext cx="1624012" cy="6429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94798A3-5153-EC9D-4726-67CC45C30714}"/>
              </a:ext>
            </a:extLst>
          </p:cNvPr>
          <p:cNvCxnSpPr>
            <a:cxnSpLocks/>
          </p:cNvCxnSpPr>
          <p:nvPr/>
        </p:nvCxnSpPr>
        <p:spPr>
          <a:xfrm flipH="1">
            <a:off x="8621713" y="3509963"/>
            <a:ext cx="2057400" cy="4413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6FAC86-BB94-2344-7D26-5BEA30A4308C}"/>
              </a:ext>
            </a:extLst>
          </p:cNvPr>
          <p:cNvCxnSpPr>
            <a:cxnSpLocks/>
          </p:cNvCxnSpPr>
          <p:nvPr/>
        </p:nvCxnSpPr>
        <p:spPr>
          <a:xfrm>
            <a:off x="7783513" y="2516188"/>
            <a:ext cx="762000" cy="8397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798" name="TextBox 44">
            <a:extLst>
              <a:ext uri="{FF2B5EF4-FFF2-40B4-BE49-F238E27FC236}">
                <a16:creationId xmlns:a16="http://schemas.microsoft.com/office/drawing/2014/main" id="{FDFD44D6-25DF-1027-76A8-6CC1C97074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2813" y="2279650"/>
            <a:ext cx="2171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/>
              <a:t>Ultrasonic Sensor(B)</a:t>
            </a: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1" name="TextBox 4">
            <a:extLst>
              <a:ext uri="{FF2B5EF4-FFF2-40B4-BE49-F238E27FC236}">
                <a16:creationId xmlns:a16="http://schemas.microsoft.com/office/drawing/2014/main" id="{D20E0435-616B-0584-A00D-AB42E96FE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88" y="468313"/>
            <a:ext cx="60944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800" b="1">
                <a:solidFill>
                  <a:schemeClr val="tx1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01). Stepper Motor</a:t>
            </a:r>
            <a:endParaRPr lang="en-US" altLang="en-US" sz="1800">
              <a:ea typeface="Roboto Slab"/>
              <a:cs typeface="Times New Roman" panose="02020603050405020304" pitchFamily="18" charset="0"/>
            </a:endParaRPr>
          </a:p>
        </p:txBody>
      </p:sp>
      <p:sp>
        <p:nvSpPr>
          <p:cNvPr id="119812" name="TextBox 6">
            <a:extLst>
              <a:ext uri="{FF2B5EF4-FFF2-40B4-BE49-F238E27FC236}">
                <a16:creationId xmlns:a16="http://schemas.microsoft.com/office/drawing/2014/main" id="{568EDDC5-7BEC-D0C4-21CA-85A21CE65C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3679825"/>
            <a:ext cx="6192838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dirty="0"/>
              <a:t>Rated Voltage: 3.2V</a:t>
            </a:r>
          </a:p>
          <a:p>
            <a:pPr>
              <a:buClrTx/>
              <a:buFontTx/>
              <a:buNone/>
            </a:pPr>
            <a:endParaRPr lang="en-US" altLang="en-US" dirty="0"/>
          </a:p>
          <a:p>
            <a:pPr>
              <a:buClrTx/>
              <a:buFontTx/>
              <a:buNone/>
            </a:pPr>
            <a:r>
              <a:rPr lang="en-US" altLang="en-US" dirty="0"/>
              <a:t>Rated current: 2.8A</a:t>
            </a:r>
          </a:p>
          <a:p>
            <a:pPr>
              <a:buClrTx/>
              <a:buFontTx/>
              <a:buNone/>
            </a:pPr>
            <a:endParaRPr lang="en-US" altLang="en-US" dirty="0"/>
          </a:p>
          <a:p>
            <a:pPr>
              <a:buClrTx/>
              <a:buFontTx/>
              <a:buNone/>
            </a:pPr>
            <a:r>
              <a:rPr lang="en-US" altLang="en-US" dirty="0"/>
              <a:t>Step Angle : 1.8 degree</a:t>
            </a:r>
          </a:p>
          <a:p>
            <a:pPr>
              <a:buClrTx/>
              <a:buFontTx/>
              <a:buNone/>
            </a:pPr>
            <a:endParaRPr lang="en-US" altLang="en-US" dirty="0"/>
          </a:p>
          <a:p>
            <a:pPr>
              <a:buClrTx/>
              <a:buFontTx/>
              <a:buNone/>
            </a:pPr>
            <a:r>
              <a:rPr lang="en-US" dirty="0"/>
              <a:t>200 steps per revolution</a:t>
            </a:r>
          </a:p>
          <a:p>
            <a:pPr>
              <a:buClrTx/>
              <a:buFontTx/>
              <a:buNone/>
            </a:pPr>
            <a:endParaRPr lang="en-US" dirty="0"/>
          </a:p>
          <a:p>
            <a:pPr>
              <a:buClrTx/>
              <a:buFontTx/>
              <a:buNone/>
            </a:pPr>
            <a:r>
              <a:rPr lang="en-US" dirty="0"/>
              <a:t>Weight (Kg) 1.05</a:t>
            </a:r>
            <a:endParaRPr lang="en-US" altLang="en-US" dirty="0"/>
          </a:p>
          <a:p>
            <a:pPr>
              <a:buClrTx/>
              <a:buFontTx/>
              <a:buNone/>
            </a:pPr>
            <a:endParaRPr lang="en-US" altLang="en-US" dirty="0"/>
          </a:p>
          <a:p>
            <a:pPr>
              <a:buClrTx/>
              <a:buFontTx/>
              <a:buNone/>
            </a:pPr>
            <a:r>
              <a:rPr lang="en-US" altLang="en-US" dirty="0"/>
              <a:t>Holding Torque (N.cm) :189 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4A22C75C-B25E-EA18-472A-72E24DA0FF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4743" y="4318793"/>
            <a:ext cx="8761413" cy="15382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 kern="0" dirty="0"/>
          </a:p>
          <a:p>
            <a:pPr>
              <a:defRPr/>
            </a:pPr>
            <a:r>
              <a:rPr lang="en-US" altLang="en-US" dirty="0"/>
              <a:t>Link for  Stepper Motor Datasheet:</a:t>
            </a:r>
          </a:p>
          <a:p>
            <a:pPr>
              <a:defRPr/>
            </a:pPr>
            <a:r>
              <a:rPr lang="en-US" altLang="en-US" dirty="0">
                <a:solidFill>
                  <a:srgbClr val="0000FF"/>
                </a:solidFill>
                <a:hlinkClick r:id="rId2"/>
              </a:rPr>
              <a:t>https://components101.com/sites/default/files/component_datasheet/NEMA23%20Stepper%20Motor.pdf</a:t>
            </a:r>
            <a:endParaRPr lang="en-US" altLang="en-US" dirty="0">
              <a:solidFill>
                <a:srgbClr val="0000FF"/>
              </a:solidFill>
            </a:endParaRP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Link for  Stepper Motor Driver Datasheet:</a:t>
            </a:r>
          </a:p>
          <a:p>
            <a:pPr>
              <a:defRPr/>
            </a:pPr>
            <a:r>
              <a:rPr lang="en-US" altLang="en-US" dirty="0">
                <a:solidFill>
                  <a:srgbClr val="0000FF"/>
                </a:solidFill>
                <a:hlinkClick r:id="rId3"/>
              </a:rPr>
              <a:t>https://www.mouser.com/datasheet/2/389/cd00000179-1795140.pdf</a:t>
            </a:r>
            <a:endParaRPr lang="en-US" altLang="en-US" dirty="0">
              <a:solidFill>
                <a:srgbClr val="0000FF"/>
              </a:solidFill>
            </a:endParaRPr>
          </a:p>
          <a:p>
            <a:pPr>
              <a:defRPr/>
            </a:pPr>
            <a:endParaRPr lang="en-US" altLang="en-US" kern="0" dirty="0"/>
          </a:p>
        </p:txBody>
      </p:sp>
      <p:grpSp>
        <p:nvGrpSpPr>
          <p:cNvPr id="119814" name="Group 7">
            <a:extLst>
              <a:ext uri="{FF2B5EF4-FFF2-40B4-BE49-F238E27FC236}">
                <a16:creationId xmlns:a16="http://schemas.microsoft.com/office/drawing/2014/main" id="{22202DB6-EED7-ABE4-73C0-BF7C4D4C9B17}"/>
              </a:ext>
            </a:extLst>
          </p:cNvPr>
          <p:cNvGrpSpPr>
            <a:grpSpLocks/>
          </p:cNvGrpSpPr>
          <p:nvPr/>
        </p:nvGrpSpPr>
        <p:grpSpPr bwMode="auto">
          <a:xfrm>
            <a:off x="530225" y="1027113"/>
            <a:ext cx="2309813" cy="2325687"/>
            <a:chOff x="914400" y="1219200"/>
            <a:chExt cx="2381250" cy="2477993"/>
          </a:xfrm>
        </p:grpSpPr>
        <p:pic>
          <p:nvPicPr>
            <p:cNvPr id="119836" name="Picture 29" descr="A close-up of a machine&#10;&#10;Description automatically generated with low confidence">
              <a:extLst>
                <a:ext uri="{FF2B5EF4-FFF2-40B4-BE49-F238E27FC236}">
                  <a16:creationId xmlns:a16="http://schemas.microsoft.com/office/drawing/2014/main" id="{7B21968C-D2F2-4936-2435-56C2DEB8D6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1219200"/>
              <a:ext cx="2381250" cy="2381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9837" name="TextBox 25">
              <a:extLst>
                <a:ext uri="{FF2B5EF4-FFF2-40B4-BE49-F238E27FC236}">
                  <a16:creationId xmlns:a16="http://schemas.microsoft.com/office/drawing/2014/main" id="{86DDB8F1-ECD7-818F-D597-D8E4447AAD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8778" y="3420188"/>
              <a:ext cx="1415320" cy="277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en-US" sz="12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Stepper Motor</a:t>
              </a:r>
            </a:p>
          </p:txBody>
        </p:sp>
      </p:grpSp>
      <p:grpSp>
        <p:nvGrpSpPr>
          <p:cNvPr id="119815" name="Group 8">
            <a:extLst>
              <a:ext uri="{FF2B5EF4-FFF2-40B4-BE49-F238E27FC236}">
                <a16:creationId xmlns:a16="http://schemas.microsoft.com/office/drawing/2014/main" id="{622DDDE5-B802-3A9C-AC91-66CE7AE3DC81}"/>
              </a:ext>
            </a:extLst>
          </p:cNvPr>
          <p:cNvGrpSpPr>
            <a:grpSpLocks/>
          </p:cNvGrpSpPr>
          <p:nvPr/>
        </p:nvGrpSpPr>
        <p:grpSpPr bwMode="auto">
          <a:xfrm>
            <a:off x="8045450" y="630238"/>
            <a:ext cx="3616325" cy="2981325"/>
            <a:chOff x="3860800" y="1136650"/>
            <a:chExt cx="4908742" cy="2829057"/>
          </a:xfrm>
        </p:grpSpPr>
        <p:grpSp>
          <p:nvGrpSpPr>
            <p:cNvPr id="119826" name="Group 19">
              <a:extLst>
                <a:ext uri="{FF2B5EF4-FFF2-40B4-BE49-F238E27FC236}">
                  <a16:creationId xmlns:a16="http://schemas.microsoft.com/office/drawing/2014/main" id="{49E7F01A-170B-C963-6672-D9B29A3CE9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60800" y="1136650"/>
              <a:ext cx="3978275" cy="2546350"/>
              <a:chOff x="8077200" y="1136650"/>
              <a:chExt cx="3978275" cy="2546350"/>
            </a:xfrm>
          </p:grpSpPr>
          <p:grpSp>
            <p:nvGrpSpPr>
              <p:cNvPr id="119828" name="Group 21">
                <a:extLst>
                  <a:ext uri="{FF2B5EF4-FFF2-40B4-BE49-F238E27FC236}">
                    <a16:creationId xmlns:a16="http://schemas.microsoft.com/office/drawing/2014/main" id="{AA7B0ED2-36D4-7793-710D-F5C84880B5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77200" y="1136650"/>
                <a:ext cx="3978275" cy="2546350"/>
                <a:chOff x="7966337" y="1295400"/>
                <a:chExt cx="3978013" cy="2547198"/>
              </a:xfrm>
            </p:grpSpPr>
            <p:pic>
              <p:nvPicPr>
                <p:cNvPr id="119834" name="Picture 27" descr="A picture containing diagram&#10;&#10;Description automatically generated">
                  <a:extLst>
                    <a:ext uri="{FF2B5EF4-FFF2-40B4-BE49-F238E27FC236}">
                      <a16:creationId xmlns:a16="http://schemas.microsoft.com/office/drawing/2014/main" id="{B16CDE72-3AC2-48B7-CC85-B881D424108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906" t="15265" r="4854" b="10121"/>
                <a:stretch>
                  <a:fillRect/>
                </a:stretch>
              </p:blipFill>
              <p:spPr bwMode="auto">
                <a:xfrm>
                  <a:off x="9439425" y="1295400"/>
                  <a:ext cx="2504925" cy="25471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9835" name="Picture 28" descr="A picture containing diagram&#10;&#10;Description automatically generated">
                  <a:extLst>
                    <a:ext uri="{FF2B5EF4-FFF2-40B4-BE49-F238E27FC236}">
                      <a16:creationId xmlns:a16="http://schemas.microsoft.com/office/drawing/2014/main" id="{2178B642-33E0-3529-D6C1-8BE78BE6D5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2" t="15265" r="64906" b="10121"/>
                <a:stretch>
                  <a:fillRect/>
                </a:stretch>
              </p:blipFill>
              <p:spPr bwMode="auto">
                <a:xfrm>
                  <a:off x="7966337" y="1295400"/>
                  <a:ext cx="1682750" cy="25471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A46A6783-9FDA-25FD-B326-AE4ECF2811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47683" y="2780154"/>
                <a:ext cx="482686" cy="4202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FA1D8DFA-FA6F-201A-4C97-83DFE264F0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47683" y="2543646"/>
                <a:ext cx="482686" cy="23650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58C30A0C-F3BF-FFB3-1D80-E94CD5C185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51115" y="2275504"/>
                <a:ext cx="37925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DFF5EC7A-1363-01E9-C3D9-51A3B57CB9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447683" y="1828096"/>
                <a:ext cx="465447" cy="18679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B4F82EDA-688C-DFAF-EBEE-7762CCD25F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464921" y="1406299"/>
                <a:ext cx="478376" cy="4278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9827" name="TextBox 27">
              <a:extLst>
                <a:ext uri="{FF2B5EF4-FFF2-40B4-BE49-F238E27FC236}">
                  <a16:creationId xmlns:a16="http://schemas.microsoft.com/office/drawing/2014/main" id="{D0BDBE4F-4A92-B4BD-38BA-03204DD011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5347" y="3683698"/>
              <a:ext cx="4054195" cy="282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en-US" sz="12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Pin Diagram (Stepper Motor)</a:t>
              </a:r>
            </a:p>
          </p:txBody>
        </p:sp>
      </p:grpSp>
      <p:grpSp>
        <p:nvGrpSpPr>
          <p:cNvPr id="119816" name="Group 2">
            <a:extLst>
              <a:ext uri="{FF2B5EF4-FFF2-40B4-BE49-F238E27FC236}">
                <a16:creationId xmlns:a16="http://schemas.microsoft.com/office/drawing/2014/main" id="{8EEB6B66-D720-97A8-7CAC-24DBB031FDC5}"/>
              </a:ext>
            </a:extLst>
          </p:cNvPr>
          <p:cNvGrpSpPr>
            <a:grpSpLocks/>
          </p:cNvGrpSpPr>
          <p:nvPr/>
        </p:nvGrpSpPr>
        <p:grpSpPr bwMode="auto">
          <a:xfrm>
            <a:off x="3368675" y="1128713"/>
            <a:ext cx="4594225" cy="2439987"/>
            <a:chOff x="7475186" y="263298"/>
            <a:chExt cx="5556643" cy="2911685"/>
          </a:xfrm>
        </p:grpSpPr>
        <p:grpSp>
          <p:nvGrpSpPr>
            <p:cNvPr id="119818" name="Group 9">
              <a:extLst>
                <a:ext uri="{FF2B5EF4-FFF2-40B4-BE49-F238E27FC236}">
                  <a16:creationId xmlns:a16="http://schemas.microsoft.com/office/drawing/2014/main" id="{1466B893-C40F-D2F0-AECA-147F2984C3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75186" y="506495"/>
              <a:ext cx="5453534" cy="2668488"/>
              <a:chOff x="8050053" y="61214"/>
              <a:chExt cx="5454120" cy="2668435"/>
            </a:xfrm>
          </p:grpSpPr>
          <p:grpSp>
            <p:nvGrpSpPr>
              <p:cNvPr id="119820" name="Group 10">
                <a:extLst>
                  <a:ext uri="{FF2B5EF4-FFF2-40B4-BE49-F238E27FC236}">
                    <a16:creationId xmlns:a16="http://schemas.microsoft.com/office/drawing/2014/main" id="{6ED7FFA2-9C3B-7210-180F-5332335E5A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50053" y="61214"/>
                <a:ext cx="5454120" cy="1176751"/>
                <a:chOff x="8086174" y="188038"/>
                <a:chExt cx="5454120" cy="1176751"/>
              </a:xfrm>
            </p:grpSpPr>
            <p:sp>
              <p:nvSpPr>
                <p:cNvPr id="55" name="Left Brace 54">
                  <a:extLst>
                    <a:ext uri="{FF2B5EF4-FFF2-40B4-BE49-F238E27FC236}">
                      <a16:creationId xmlns:a16="http://schemas.microsoft.com/office/drawing/2014/main" id="{F9509329-CCA0-A86D-E301-85174EEC57C7}"/>
                    </a:ext>
                  </a:extLst>
                </p:cNvPr>
                <p:cNvSpPr/>
                <p:nvPr/>
              </p:nvSpPr>
              <p:spPr>
                <a:xfrm>
                  <a:off x="9192245" y="187323"/>
                  <a:ext cx="263077" cy="988855"/>
                </a:xfrm>
                <a:prstGeom prst="leftBrac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 panose="020B0604020202020204" pitchFamily="34" charset="0"/>
                    </a:defRPr>
                  </a:lvl9pPr>
                </a:lstStyle>
                <a:p>
                  <a:pPr algn="ctr">
                    <a:defRPr/>
                  </a:pPr>
                  <a:endParaRPr lang="en-US" dirty="0"/>
                </a:p>
              </p:txBody>
            </p:sp>
            <p:sp>
              <p:nvSpPr>
                <p:cNvPr id="119823" name="TextBox 6">
                  <a:extLst>
                    <a:ext uri="{FF2B5EF4-FFF2-40B4-BE49-F238E27FC236}">
                      <a16:creationId xmlns:a16="http://schemas.microsoft.com/office/drawing/2014/main" id="{A1550E5A-A33B-F9A2-C12D-7533B9560A2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086174" y="607350"/>
                  <a:ext cx="1840359" cy="4843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buClr>
                      <a:srgbClr val="000000"/>
                    </a:buClr>
                    <a:buFont typeface="Arial" panose="020B0604020202020204" pitchFamily="34" charset="0"/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1pPr>
                  <a:lvl2pPr marL="742950" indent="-285750">
                    <a:buClr>
                      <a:srgbClr val="000000"/>
                    </a:buClr>
                    <a:buFont typeface="Arial" panose="020B0604020202020204" pitchFamily="34" charset="0"/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2pPr>
                  <a:lvl3pPr marL="1143000" indent="-228600">
                    <a:buClr>
                      <a:srgbClr val="000000"/>
                    </a:buClr>
                    <a:buFont typeface="Arial" panose="020B0604020202020204" pitchFamily="34" charset="0"/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3pPr>
                  <a:lvl4pPr marL="1600200" indent="-228600">
                    <a:buClr>
                      <a:srgbClr val="000000"/>
                    </a:buClr>
                    <a:buFont typeface="Arial" panose="020B0604020202020204" pitchFamily="34" charset="0"/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4pPr>
                  <a:lvl5pPr marL="2057400" indent="-228600">
                    <a:buClr>
                      <a:srgbClr val="000000"/>
                    </a:buClr>
                    <a:buFont typeface="Arial" panose="020B0604020202020204" pitchFamily="34" charset="0"/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panose="020B0604020202020204" pitchFamily="34" charset="0"/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panose="020B0604020202020204" pitchFamily="34" charset="0"/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panose="020B0604020202020204" pitchFamily="34" charset="0"/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panose="020B0604020202020204" pitchFamily="34" charset="0"/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9pPr>
                </a:lstStyle>
                <a:p>
                  <a:pPr>
                    <a:buClrTx/>
                    <a:buFontTx/>
                    <a:buNone/>
                  </a:pPr>
                  <a:r>
                    <a:rPr lang="en-US" altLang="en-US"/>
                    <a:t>Input pins</a:t>
                  </a:r>
                </a:p>
              </p:txBody>
            </p:sp>
            <p:sp>
              <p:nvSpPr>
                <p:cNvPr id="57" name="Right Brace 56">
                  <a:extLst>
                    <a:ext uri="{FF2B5EF4-FFF2-40B4-BE49-F238E27FC236}">
                      <a16:creationId xmlns:a16="http://schemas.microsoft.com/office/drawing/2014/main" id="{476F9182-C4AA-A13F-E3D0-222182669EE7}"/>
                    </a:ext>
                  </a:extLst>
                </p:cNvPr>
                <p:cNvSpPr/>
                <p:nvPr/>
              </p:nvSpPr>
              <p:spPr>
                <a:xfrm>
                  <a:off x="11410149" y="244154"/>
                  <a:ext cx="261156" cy="1117671"/>
                </a:xfrm>
                <a:prstGeom prst="rightBrac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 panose="020B0604020202020204" pitchFamily="34" charset="0"/>
                    </a:defRPr>
                  </a:lvl9pPr>
                </a:lstStyle>
                <a:p>
                  <a:pPr algn="ctr">
                    <a:defRPr/>
                  </a:pPr>
                  <a:endParaRPr lang="en-US" dirty="0"/>
                </a:p>
              </p:txBody>
            </p:sp>
            <p:sp>
              <p:nvSpPr>
                <p:cNvPr id="119825" name="TextBox 11">
                  <a:extLst>
                    <a:ext uri="{FF2B5EF4-FFF2-40B4-BE49-F238E27FC236}">
                      <a16:creationId xmlns:a16="http://schemas.microsoft.com/office/drawing/2014/main" id="{98055B63-9EC5-4EAC-2D7E-9B7AE252B38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657768" y="568219"/>
                  <a:ext cx="1882526" cy="4119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buClr>
                      <a:srgbClr val="000000"/>
                    </a:buClr>
                    <a:buFont typeface="Arial" panose="020B0604020202020204" pitchFamily="34" charset="0"/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1pPr>
                  <a:lvl2pPr marL="742950" indent="-285750">
                    <a:buClr>
                      <a:srgbClr val="000000"/>
                    </a:buClr>
                    <a:buFont typeface="Arial" panose="020B0604020202020204" pitchFamily="34" charset="0"/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2pPr>
                  <a:lvl3pPr marL="1143000" indent="-228600">
                    <a:buClr>
                      <a:srgbClr val="000000"/>
                    </a:buClr>
                    <a:buFont typeface="Arial" panose="020B0604020202020204" pitchFamily="34" charset="0"/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3pPr>
                  <a:lvl4pPr marL="1600200" indent="-228600">
                    <a:buClr>
                      <a:srgbClr val="000000"/>
                    </a:buClr>
                    <a:buFont typeface="Arial" panose="020B0604020202020204" pitchFamily="34" charset="0"/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4pPr>
                  <a:lvl5pPr marL="2057400" indent="-228600">
                    <a:buClr>
                      <a:srgbClr val="000000"/>
                    </a:buClr>
                    <a:buFont typeface="Arial" panose="020B0604020202020204" pitchFamily="34" charset="0"/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panose="020B0604020202020204" pitchFamily="34" charset="0"/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panose="020B0604020202020204" pitchFamily="34" charset="0"/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panose="020B0604020202020204" pitchFamily="34" charset="0"/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panose="020B0604020202020204" pitchFamily="34" charset="0"/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9pPr>
                </a:lstStyle>
                <a:p>
                  <a:pPr>
                    <a:buClrTx/>
                    <a:buFontTx/>
                    <a:buNone/>
                  </a:pPr>
                  <a:r>
                    <a:rPr lang="en-US" altLang="en-US"/>
                    <a:t>Output pins</a:t>
                  </a:r>
                </a:p>
              </p:txBody>
            </p:sp>
          </p:grpSp>
          <p:sp>
            <p:nvSpPr>
              <p:cNvPr id="119821" name="TextBox 30">
                <a:extLst>
                  <a:ext uri="{FF2B5EF4-FFF2-40B4-BE49-F238E27FC236}">
                    <a16:creationId xmlns:a16="http://schemas.microsoft.com/office/drawing/2014/main" id="{DFE062C0-B274-B72F-A075-E9ABBBAC87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57112" y="2452656"/>
                <a:ext cx="3147773" cy="2769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>
                  <a:buClrTx/>
                  <a:buFontTx/>
                  <a:buNone/>
                </a:pPr>
                <a:r>
                  <a:rPr lang="en-US" altLang="en-US" sz="1200" i="1"/>
                  <a:t>Pin Diagram(Stepper Motor Driver)</a:t>
                </a:r>
              </a:p>
            </p:txBody>
          </p:sp>
        </p:grpSp>
        <p:sp>
          <p:nvSpPr>
            <p:cNvPr id="119819" name="TextBox 4">
              <a:extLst>
                <a:ext uri="{FF2B5EF4-FFF2-40B4-BE49-F238E27FC236}">
                  <a16:creationId xmlns:a16="http://schemas.microsoft.com/office/drawing/2014/main" id="{C751E2DD-AA66-7208-8572-79B8CF870B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44243" y="263298"/>
              <a:ext cx="2287586" cy="484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en-US"/>
                <a:t>Common pin</a:t>
              </a:r>
            </a:p>
          </p:txBody>
        </p:sp>
      </p:grpSp>
      <p:pic>
        <p:nvPicPr>
          <p:cNvPr id="119817" name="Picture 2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F1B89EA0-7B7E-9642-C041-3690E7DEC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013" y="739775"/>
            <a:ext cx="1514475" cy="22574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5" name="TextBox 7">
            <a:extLst>
              <a:ext uri="{FF2B5EF4-FFF2-40B4-BE49-F238E27FC236}">
                <a16:creationId xmlns:a16="http://schemas.microsoft.com/office/drawing/2014/main" id="{E08A037C-2CF0-BBB4-6B1B-6A76C4F03B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42925"/>
            <a:ext cx="480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 sz="1800" b="1" u="sng"/>
              <a:t>Stepper Motor(M3) Code</a:t>
            </a:r>
          </a:p>
        </p:txBody>
      </p:sp>
      <p:grpSp>
        <p:nvGrpSpPr>
          <p:cNvPr id="120836" name="Group 10">
            <a:extLst>
              <a:ext uri="{FF2B5EF4-FFF2-40B4-BE49-F238E27FC236}">
                <a16:creationId xmlns:a16="http://schemas.microsoft.com/office/drawing/2014/main" id="{3CAA708D-19E7-AEEE-C3DA-346A5E304BA3}"/>
              </a:ext>
            </a:extLst>
          </p:cNvPr>
          <p:cNvGrpSpPr>
            <a:grpSpLocks/>
          </p:cNvGrpSpPr>
          <p:nvPr/>
        </p:nvGrpSpPr>
        <p:grpSpPr bwMode="auto">
          <a:xfrm>
            <a:off x="4511675" y="384175"/>
            <a:ext cx="7658100" cy="6205538"/>
            <a:chOff x="-2067813" y="605000"/>
            <a:chExt cx="7658100" cy="6205430"/>
          </a:xfrm>
        </p:grpSpPr>
        <p:pic>
          <p:nvPicPr>
            <p:cNvPr id="10" name="Picture 9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F0C82A57-6026-1B81-4242-9377C86F58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4083" b="3514"/>
            <a:stretch/>
          </p:blipFill>
          <p:spPr>
            <a:xfrm>
              <a:off x="-2067813" y="605000"/>
              <a:ext cx="4038600" cy="620543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pic>
          <p:nvPicPr>
            <p:cNvPr id="11" name="Picture 10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0736F654-89A0-F9FD-B0FF-0C94615C8B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4011" b="73686"/>
            <a:stretch/>
          </p:blipFill>
          <p:spPr>
            <a:xfrm>
              <a:off x="2237487" y="605000"/>
              <a:ext cx="3073901" cy="6858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BDBA7DB-47CC-8882-5008-24BBDB06AE3A}"/>
                </a:ext>
              </a:extLst>
            </p:cNvPr>
            <p:cNvSpPr txBox="1"/>
            <p:nvPr/>
          </p:nvSpPr>
          <p:spPr>
            <a:xfrm>
              <a:off x="2847087" y="1457473"/>
              <a:ext cx="2743200" cy="26352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050" b="1" i="1" dirty="0"/>
                <a:t>C file for the StepperM3 code</a:t>
              </a:r>
            </a:p>
          </p:txBody>
        </p:sp>
      </p:grpSp>
      <p:pic>
        <p:nvPicPr>
          <p:cNvPr id="13" name="Picture 1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AF3930D-B542-387A-F09E-A33817930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57" y="1440182"/>
            <a:ext cx="3825572" cy="36350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E224E2-B6B3-ECF7-1CBD-F789206ECA53}"/>
              </a:ext>
            </a:extLst>
          </p:cNvPr>
          <p:cNvSpPr txBox="1"/>
          <p:nvPr/>
        </p:nvSpPr>
        <p:spPr>
          <a:xfrm>
            <a:off x="9232900" y="4943475"/>
            <a:ext cx="2743200" cy="2635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50" b="1" i="1" dirty="0"/>
              <a:t>Header file for the StepperM3 code</a:t>
            </a:r>
          </a:p>
        </p:txBody>
      </p:sp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D836E91-88D5-B449-E034-FF854D526F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313" r="12783"/>
          <a:stretch/>
        </p:blipFill>
        <p:spPr>
          <a:xfrm>
            <a:off x="8902449" y="2432548"/>
            <a:ext cx="3073901" cy="23622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9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1CA2972F-E321-2193-D38B-93ECCE665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52500"/>
            <a:ext cx="7102475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60" name="Picture 6">
            <a:extLst>
              <a:ext uri="{FF2B5EF4-FFF2-40B4-BE49-F238E27FC236}">
                <a16:creationId xmlns:a16="http://schemas.microsoft.com/office/drawing/2014/main" id="{84A330BC-A7AE-3F3F-BC2C-15B59222D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295400"/>
            <a:ext cx="4278313" cy="3276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AABA13-90A5-85B4-6E05-8EC8726FEFA5}"/>
              </a:ext>
            </a:extLst>
          </p:cNvPr>
          <p:cNvSpPr txBox="1"/>
          <p:nvPr/>
        </p:nvSpPr>
        <p:spPr>
          <a:xfrm>
            <a:off x="2408238" y="5105400"/>
            <a:ext cx="2743200" cy="261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50" b="1" i="1" dirty="0"/>
              <a:t>Circuit Diagram for Stepper Motor (M3)</a:t>
            </a: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3" name="TextBox 17">
            <a:extLst>
              <a:ext uri="{FF2B5EF4-FFF2-40B4-BE49-F238E27FC236}">
                <a16:creationId xmlns:a16="http://schemas.microsoft.com/office/drawing/2014/main" id="{5CC5F852-C80D-8591-BA71-D4F9E56EE3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750" y="1171575"/>
            <a:ext cx="16002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Pin Diagram</a:t>
            </a:r>
          </a:p>
        </p:txBody>
      </p:sp>
      <p:sp>
        <p:nvSpPr>
          <p:cNvPr id="122884" name="TextBox 3">
            <a:extLst>
              <a:ext uri="{FF2B5EF4-FFF2-40B4-BE49-F238E27FC236}">
                <a16:creationId xmlns:a16="http://schemas.microsoft.com/office/drawing/2014/main" id="{7413B720-19C3-58BF-DB6C-408BBF83F2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8713" y="652463"/>
            <a:ext cx="60944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800" b="1">
                <a:solidFill>
                  <a:schemeClr val="tx1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02). Ultrasonic Sensor</a:t>
            </a:r>
            <a:endParaRPr lang="en-US" altLang="en-US" sz="1800">
              <a:ea typeface="Roboto Slab"/>
              <a:cs typeface="Times New Roman" panose="02020603050405020304" pitchFamily="18" charset="0"/>
            </a:endParaRPr>
          </a:p>
        </p:txBody>
      </p:sp>
      <p:pic>
        <p:nvPicPr>
          <p:cNvPr id="122885" name="Picture 5" descr="A picture containing tennis, electronics, meter, racket&#10;&#10;Description automatically generated">
            <a:extLst>
              <a:ext uri="{FF2B5EF4-FFF2-40B4-BE49-F238E27FC236}">
                <a16:creationId xmlns:a16="http://schemas.microsoft.com/office/drawing/2014/main" id="{C180B5BD-C5C2-7736-91DD-0CA87FAEA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61" r="-2777" b="18411"/>
          <a:stretch>
            <a:fillRect/>
          </a:stretch>
        </p:blipFill>
        <p:spPr bwMode="auto">
          <a:xfrm>
            <a:off x="1011238" y="1449388"/>
            <a:ext cx="3733800" cy="203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86" name="TextBox 7">
            <a:extLst>
              <a:ext uri="{FF2B5EF4-FFF2-40B4-BE49-F238E27FC236}">
                <a16:creationId xmlns:a16="http://schemas.microsoft.com/office/drawing/2014/main" id="{7183C95C-2BFB-7CE2-3A61-60D1070FD1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551" y="6010276"/>
            <a:ext cx="5607049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/>
              <a:t>Link for  Ultrasonic Sensor Datasheet:</a:t>
            </a:r>
          </a:p>
          <a:p>
            <a:pPr>
              <a:buClrTx/>
              <a:buFontTx/>
              <a:buNone/>
            </a:pPr>
            <a:r>
              <a:rPr lang="en-US" altLang="en-US">
                <a:hlinkClick r:id="rId3"/>
              </a:rPr>
              <a:t>https://www.mouser.com/datasheet/2/813/HCSR04-2307007.pdf</a:t>
            </a:r>
            <a:endParaRPr lang="en-US" altLang="en-US"/>
          </a:p>
        </p:txBody>
      </p:sp>
      <p:sp>
        <p:nvSpPr>
          <p:cNvPr id="122887" name="TextBox 10">
            <a:extLst>
              <a:ext uri="{FF2B5EF4-FFF2-40B4-BE49-F238E27FC236}">
                <a16:creationId xmlns:a16="http://schemas.microsoft.com/office/drawing/2014/main" id="{9D9357C5-87E7-FEC0-6723-25667873D4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551" y="4564956"/>
            <a:ext cx="4768850" cy="16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dirty="0"/>
              <a:t>Working Voltage: DC 5 V </a:t>
            </a:r>
          </a:p>
          <a:p>
            <a:pPr>
              <a:buClrTx/>
              <a:buFontTx/>
              <a:buNone/>
            </a:pPr>
            <a:r>
              <a:rPr lang="en-US" altLang="en-US" dirty="0"/>
              <a:t>Working current: 15mA </a:t>
            </a:r>
          </a:p>
          <a:p>
            <a:pPr>
              <a:buClrTx/>
              <a:buFontTx/>
              <a:buNone/>
            </a:pPr>
            <a:r>
              <a:rPr lang="en-US" dirty="0"/>
              <a:t>Working Frequency 40Hz </a:t>
            </a:r>
            <a:endParaRPr lang="en-US" altLang="en-US" dirty="0"/>
          </a:p>
          <a:p>
            <a:pPr>
              <a:buClrTx/>
            </a:pPr>
            <a:r>
              <a:rPr lang="en-US" b="0" i="0" dirty="0">
                <a:solidFill>
                  <a:srgbClr val="2A2A2A"/>
                </a:solidFill>
                <a:effectLst/>
                <a:latin typeface="+mj-lt"/>
              </a:rPr>
              <a:t>Ranging Distance : 2cm – 400cm/4m</a:t>
            </a:r>
          </a:p>
          <a:p>
            <a:pPr>
              <a:buClrTx/>
            </a:pPr>
            <a:r>
              <a:rPr lang="en-US" b="0" i="0" dirty="0">
                <a:solidFill>
                  <a:srgbClr val="2A2A2A"/>
                </a:solidFill>
                <a:effectLst/>
                <a:latin typeface="+mj-lt"/>
              </a:rPr>
              <a:t>Dimension: 45mm x 20mm x 15mm</a:t>
            </a:r>
          </a:p>
          <a:p>
            <a:pPr>
              <a:buClrTx/>
            </a:pPr>
            <a:endParaRPr lang="en-US" b="0" i="0" dirty="0">
              <a:solidFill>
                <a:srgbClr val="2A2A2A"/>
              </a:solidFill>
              <a:effectLst/>
              <a:latin typeface="+mj-lt"/>
            </a:endParaRPr>
          </a:p>
          <a:p>
            <a:pPr>
              <a:buClrTx/>
              <a:buFontTx/>
              <a:buNone/>
            </a:pPr>
            <a:endParaRPr lang="en-US" altLang="en-US" dirty="0"/>
          </a:p>
        </p:txBody>
      </p:sp>
      <p:sp>
        <p:nvSpPr>
          <p:cNvPr id="122888" name="TextBox 12">
            <a:extLst>
              <a:ext uri="{FF2B5EF4-FFF2-40B4-BE49-F238E27FC236}">
                <a16:creationId xmlns:a16="http://schemas.microsoft.com/office/drawing/2014/main" id="{62393561-C4DC-61FE-CF06-EB17AAD1B1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7550" y="3976688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/>
              <a:t>Trigger pin</a:t>
            </a:r>
          </a:p>
        </p:txBody>
      </p:sp>
      <p:sp>
        <p:nvSpPr>
          <p:cNvPr id="122889" name="TextBox 15">
            <a:extLst>
              <a:ext uri="{FF2B5EF4-FFF2-40B4-BE49-F238E27FC236}">
                <a16:creationId xmlns:a16="http://schemas.microsoft.com/office/drawing/2014/main" id="{E7C7B7E7-A84F-10D3-0492-12EA60BFF7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6613" y="3992563"/>
            <a:ext cx="914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/>
              <a:t>Echo pin</a:t>
            </a:r>
          </a:p>
        </p:txBody>
      </p:sp>
      <p:sp>
        <p:nvSpPr>
          <p:cNvPr id="122890" name="TextBox 16">
            <a:extLst>
              <a:ext uri="{FF2B5EF4-FFF2-40B4-BE49-F238E27FC236}">
                <a16:creationId xmlns:a16="http://schemas.microsoft.com/office/drawing/2014/main" id="{4A0A5691-6841-D62E-E252-6D37174FE4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4313" y="3595688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/>
              <a:t>Ground pin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4E25120-C54E-61C5-72DA-829DB8FBCE55}"/>
              </a:ext>
            </a:extLst>
          </p:cNvPr>
          <p:cNvCxnSpPr>
            <a:cxnSpLocks/>
          </p:cNvCxnSpPr>
          <p:nvPr/>
        </p:nvCxnSpPr>
        <p:spPr>
          <a:xfrm flipH="1">
            <a:off x="2576513" y="3330575"/>
            <a:ext cx="152400" cy="57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0D0AD33-AF0F-0C68-2907-98E9E6CBE39C}"/>
              </a:ext>
            </a:extLst>
          </p:cNvPr>
          <p:cNvCxnSpPr>
            <a:cxnSpLocks/>
          </p:cNvCxnSpPr>
          <p:nvPr/>
        </p:nvCxnSpPr>
        <p:spPr>
          <a:xfrm>
            <a:off x="2919413" y="3330575"/>
            <a:ext cx="457200" cy="646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893375A-43EB-AB40-A552-68745E3F1C85}"/>
              </a:ext>
            </a:extLst>
          </p:cNvPr>
          <p:cNvCxnSpPr>
            <a:cxnSpLocks/>
          </p:cNvCxnSpPr>
          <p:nvPr/>
        </p:nvCxnSpPr>
        <p:spPr>
          <a:xfrm>
            <a:off x="3155950" y="3282950"/>
            <a:ext cx="868363" cy="322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894" name="TextBox 25">
            <a:extLst>
              <a:ext uri="{FF2B5EF4-FFF2-40B4-BE49-F238E27FC236}">
                <a16:creationId xmlns:a16="http://schemas.microsoft.com/office/drawing/2014/main" id="{174C5416-3AD6-E855-E32E-0007290DD7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3635375"/>
            <a:ext cx="914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/>
              <a:t>VCC pin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EC2386D-CFBB-8586-989D-2A1E73041D49}"/>
              </a:ext>
            </a:extLst>
          </p:cNvPr>
          <p:cNvCxnSpPr>
            <a:cxnSpLocks/>
          </p:cNvCxnSpPr>
          <p:nvPr/>
        </p:nvCxnSpPr>
        <p:spPr>
          <a:xfrm flipH="1">
            <a:off x="1814513" y="3319463"/>
            <a:ext cx="762000" cy="315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896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039CC14-26EC-0BD5-703E-FD4752BA7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677" y="817215"/>
            <a:ext cx="3516313" cy="19764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897" name="table">
            <a:extLst>
              <a:ext uri="{FF2B5EF4-FFF2-40B4-BE49-F238E27FC236}">
                <a16:creationId xmlns:a16="http://schemas.microsoft.com/office/drawing/2014/main" id="{7C60CBCF-592E-4EFD-6B24-DBBAF1995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438" y="3019425"/>
            <a:ext cx="5257800" cy="176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E8F1CB-0C7B-17ED-7E8D-47BA5D2DE7E3}"/>
              </a:ext>
            </a:extLst>
          </p:cNvPr>
          <p:cNvSpPr txBox="1"/>
          <p:nvPr/>
        </p:nvSpPr>
        <p:spPr>
          <a:xfrm>
            <a:off x="6459784" y="5277049"/>
            <a:ext cx="5257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 = Time × Velocity of sound / 2</a:t>
            </a:r>
          </a:p>
          <a:p>
            <a:endParaRPr lang="en-US" dirty="0"/>
          </a:p>
          <a:p>
            <a:r>
              <a:rPr lang="en-US" dirty="0"/>
              <a:t>Velocity of Sound- 340 m/s</a:t>
            </a:r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907" name="Group 4">
            <a:extLst>
              <a:ext uri="{FF2B5EF4-FFF2-40B4-BE49-F238E27FC236}">
                <a16:creationId xmlns:a16="http://schemas.microsoft.com/office/drawing/2014/main" id="{A5D05470-7D69-039F-E506-C1EC6B931E4D}"/>
              </a:ext>
            </a:extLst>
          </p:cNvPr>
          <p:cNvGrpSpPr>
            <a:grpSpLocks/>
          </p:cNvGrpSpPr>
          <p:nvPr/>
        </p:nvGrpSpPr>
        <p:grpSpPr bwMode="auto">
          <a:xfrm>
            <a:off x="1081088" y="673100"/>
            <a:ext cx="6858000" cy="4854575"/>
            <a:chOff x="57204" y="49332"/>
            <a:chExt cx="7324016" cy="4645909"/>
          </a:xfrm>
        </p:grpSpPr>
        <p:pic>
          <p:nvPicPr>
            <p:cNvPr id="123915" name="Picture 5" descr="A picture containing indoor, wall, office&#10;&#10;Description automatically generated">
              <a:extLst>
                <a:ext uri="{FF2B5EF4-FFF2-40B4-BE49-F238E27FC236}">
                  <a16:creationId xmlns:a16="http://schemas.microsoft.com/office/drawing/2014/main" id="{EE7D81BA-25A3-3714-925F-6E2B70226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33" t="-1968" r="11867" b="-2"/>
            <a:stretch>
              <a:fillRect/>
            </a:stretch>
          </p:blipFill>
          <p:spPr bwMode="auto">
            <a:xfrm>
              <a:off x="110067" y="355600"/>
              <a:ext cx="4701540" cy="3381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F4942C2-37FF-780D-D37A-AF9914B831BD}"/>
                </a:ext>
              </a:extLst>
            </p:cNvPr>
            <p:cNvCxnSpPr/>
            <p:nvPr/>
          </p:nvCxnSpPr>
          <p:spPr>
            <a:xfrm>
              <a:off x="1498272" y="723885"/>
              <a:ext cx="47470" cy="470972"/>
            </a:xfrm>
            <a:prstGeom prst="straightConnector1">
              <a:avLst/>
            </a:prstGeom>
            <a:ln w="28575">
              <a:solidFill>
                <a:srgbClr val="FFC000"/>
              </a:solidFill>
              <a:headEnd type="triangle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23917" name="Text Box 22">
              <a:extLst>
                <a:ext uri="{FF2B5EF4-FFF2-40B4-BE49-F238E27FC236}">
                  <a16:creationId xmlns:a16="http://schemas.microsoft.com/office/drawing/2014/main" id="{39C03964-A4A5-D9C8-01D3-6E5C47110A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9673" y="777559"/>
              <a:ext cx="414867" cy="3640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en-US" sz="1800" b="1">
                  <a:solidFill>
                    <a:srgbClr val="FFC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Iskoola Pota" panose="020B0502040204020203" pitchFamily="34" charset="0"/>
                </a:rPr>
                <a:t>h</a:t>
              </a:r>
              <a:r>
                <a:rPr lang="en-US" altLang="en-US" sz="1800" b="1" baseline="-25000">
                  <a:solidFill>
                    <a:srgbClr val="FFC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Iskoola Pota" panose="020B0502040204020203" pitchFamily="34" charset="0"/>
                </a:rPr>
                <a:t>2</a:t>
              </a:r>
              <a:endParaRPr lang="en-US" altLang="en-US" sz="11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endParaRPr>
            </a:p>
          </p:txBody>
        </p:sp>
        <p:sp>
          <p:nvSpPr>
            <p:cNvPr id="123918" name="Text Box 23">
              <a:extLst>
                <a:ext uri="{FF2B5EF4-FFF2-40B4-BE49-F238E27FC236}">
                  <a16:creationId xmlns:a16="http://schemas.microsoft.com/office/drawing/2014/main" id="{2237FFBB-79D1-DDB8-CEE5-1D38ABC366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0400" y="2506133"/>
              <a:ext cx="644236" cy="668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en-US" sz="1800" b="1">
                  <a:solidFill>
                    <a:srgbClr val="FFC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Iskoola Pota" panose="020B0502040204020203" pitchFamily="34" charset="0"/>
                </a:rPr>
                <a:t>h</a:t>
              </a:r>
              <a:r>
                <a:rPr lang="en-US" altLang="en-US" sz="1800" b="1" baseline="-25000">
                  <a:solidFill>
                    <a:srgbClr val="FFC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Iskoola Pota" panose="020B0502040204020203" pitchFamily="34" charset="0"/>
                </a:rPr>
                <a:t>3</a:t>
              </a:r>
              <a:endParaRPr lang="en-US" altLang="en-US" sz="11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0E1324D-2126-B24D-CA36-4E6B6E33B6BC}"/>
                </a:ext>
              </a:extLst>
            </p:cNvPr>
            <p:cNvCxnSpPr/>
            <p:nvPr/>
          </p:nvCxnSpPr>
          <p:spPr>
            <a:xfrm>
              <a:off x="3139394" y="2484713"/>
              <a:ext cx="0" cy="221813"/>
            </a:xfrm>
            <a:prstGeom prst="straightConnector1">
              <a:avLst/>
            </a:prstGeom>
            <a:ln w="28575">
              <a:solidFill>
                <a:srgbClr val="FFC000"/>
              </a:solidFill>
              <a:headEnd type="triangle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B8D7BC2-9CAC-D418-7F63-10ACF1041F38}"/>
                </a:ext>
              </a:extLst>
            </p:cNvPr>
            <p:cNvCxnSpPr/>
            <p:nvPr/>
          </p:nvCxnSpPr>
          <p:spPr>
            <a:xfrm flipH="1">
              <a:off x="1935678" y="222528"/>
              <a:ext cx="2127694" cy="8553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23921" name="Text Box 30">
              <a:extLst>
                <a:ext uri="{FF2B5EF4-FFF2-40B4-BE49-F238E27FC236}">
                  <a16:creationId xmlns:a16="http://schemas.microsoft.com/office/drawing/2014/main" id="{032A1A28-541B-4344-0ACC-2C6F8EF3AA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18865" y="49332"/>
              <a:ext cx="2345267" cy="35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en-US" sz="150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Plate B</a:t>
              </a:r>
              <a:endParaRPr lang="en-US" altLang="en-US" sz="11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3922" name="Text Box 26">
              <a:extLst>
                <a:ext uri="{FF2B5EF4-FFF2-40B4-BE49-F238E27FC236}">
                  <a16:creationId xmlns:a16="http://schemas.microsoft.com/office/drawing/2014/main" id="{B85DD8AE-D6A8-5900-651B-A3CA4A2BD6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04" y="3595957"/>
              <a:ext cx="5655733" cy="1099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en-US" sz="1500" b="1">
                  <a:latin typeface="Calibri" panose="020F0502020204030204" pitchFamily="34" charset="0"/>
                  <a:ea typeface="Calibri" panose="020F0502020204030204" pitchFamily="34" charset="0"/>
                  <a:cs typeface="Iskoola Pota" panose="020B0502040204020203" pitchFamily="34" charset="0"/>
                </a:rPr>
                <a:t>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en-US" sz="160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</a:t>
              </a:r>
              <a:r>
                <a:rPr lang="en-US" altLang="en-US" sz="1600" baseline="-2500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2</a:t>
              </a:r>
              <a:r>
                <a:rPr lang="en-US" altLang="en-US" sz="160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- Distance between ultrasonic sensor and plate B</a:t>
              </a:r>
              <a:endParaRPr lang="en-US" altLang="en-US" sz="12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en-US" sz="160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</a:t>
              </a:r>
              <a:r>
                <a:rPr lang="en-US" altLang="en-US" sz="1600" baseline="-2500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3 </a:t>
              </a:r>
              <a:r>
                <a:rPr lang="en-US" altLang="en-US" sz="160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- Distance between the surface of box and cutting blade</a:t>
              </a:r>
              <a:endParaRPr lang="en-US" altLang="en-US" sz="12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B6E6813-1BD6-CD25-6451-1892F1A7DC99}"/>
                </a:ext>
              </a:extLst>
            </p:cNvPr>
            <p:cNvCxnSpPr/>
            <p:nvPr/>
          </p:nvCxnSpPr>
          <p:spPr>
            <a:xfrm flipH="1">
              <a:off x="3785331" y="2796161"/>
              <a:ext cx="1244405" cy="12002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23924" name="Text Box 33">
              <a:extLst>
                <a:ext uri="{FF2B5EF4-FFF2-40B4-BE49-F238E27FC236}">
                  <a16:creationId xmlns:a16="http://schemas.microsoft.com/office/drawing/2014/main" id="{859EE002-4304-68E4-7369-E2D4D5B0C2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5953" y="2652353"/>
              <a:ext cx="2345267" cy="355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en-US" sz="150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box</a:t>
              </a:r>
              <a:endParaRPr lang="en-US" altLang="en-US" sz="11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3908" name="Group 15">
            <a:extLst>
              <a:ext uri="{FF2B5EF4-FFF2-40B4-BE49-F238E27FC236}">
                <a16:creationId xmlns:a16="http://schemas.microsoft.com/office/drawing/2014/main" id="{90099F9F-3EDC-964D-411C-46A7649868CA}"/>
              </a:ext>
            </a:extLst>
          </p:cNvPr>
          <p:cNvGrpSpPr>
            <a:grpSpLocks/>
          </p:cNvGrpSpPr>
          <p:nvPr/>
        </p:nvGrpSpPr>
        <p:grpSpPr bwMode="auto">
          <a:xfrm>
            <a:off x="6980238" y="1125538"/>
            <a:ext cx="4144962" cy="4648200"/>
            <a:chOff x="296655" y="0"/>
            <a:chExt cx="4969611" cy="4156193"/>
          </a:xfrm>
        </p:grpSpPr>
        <p:grpSp>
          <p:nvGrpSpPr>
            <p:cNvPr id="123909" name="Group 16">
              <a:extLst>
                <a:ext uri="{FF2B5EF4-FFF2-40B4-BE49-F238E27FC236}">
                  <a16:creationId xmlns:a16="http://schemas.microsoft.com/office/drawing/2014/main" id="{59686B80-BA2B-E4F8-71E1-A596CFAB38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6655" y="0"/>
              <a:ext cx="4969611" cy="4156193"/>
              <a:chOff x="296655" y="0"/>
              <a:chExt cx="4969611" cy="4156193"/>
            </a:xfrm>
          </p:grpSpPr>
          <p:pic>
            <p:nvPicPr>
              <p:cNvPr id="123912" name="Picture 19" descr="A picture containing wall, indoor, furniture&#10;&#10;Description automatically generated">
                <a:extLst>
                  <a:ext uri="{FF2B5EF4-FFF2-40B4-BE49-F238E27FC236}">
                    <a16:creationId xmlns:a16="http://schemas.microsoft.com/office/drawing/2014/main" id="{6A42D47C-A5F6-052A-CE07-8A5A77CD18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29" t="1578"/>
              <a:stretch>
                <a:fillRect/>
              </a:stretch>
            </p:blipFill>
            <p:spPr bwMode="auto">
              <a:xfrm>
                <a:off x="338666" y="0"/>
                <a:ext cx="4927600" cy="3075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247910FD-62BF-2F17-296B-44DF9BAF9418}"/>
                  </a:ext>
                </a:extLst>
              </p:cNvPr>
              <p:cNvCxnSpPr/>
              <p:nvPr/>
            </p:nvCxnSpPr>
            <p:spPr>
              <a:xfrm flipV="1">
                <a:off x="1035150" y="1917697"/>
                <a:ext cx="1404662" cy="161677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23914" name="Text Box 39">
                <a:extLst>
                  <a:ext uri="{FF2B5EF4-FFF2-40B4-BE49-F238E27FC236}">
                    <a16:creationId xmlns:a16="http://schemas.microsoft.com/office/drawing/2014/main" id="{D88405BF-B604-ED57-C6F8-046A9D1AB17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6655" y="3538338"/>
                <a:ext cx="2446655" cy="617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en-US" sz="160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Initial position of the cutting blade</a:t>
                </a:r>
                <a:endParaRPr lang="en-US" altLang="en-US" sz="120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23910" name="Text Box 43">
              <a:extLst>
                <a:ext uri="{FF2B5EF4-FFF2-40B4-BE49-F238E27FC236}">
                  <a16:creationId xmlns:a16="http://schemas.microsoft.com/office/drawing/2014/main" id="{6AD77335-54E2-FDF6-2F62-99362124BE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26267" y="2048933"/>
              <a:ext cx="780627" cy="355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en-US" sz="1800" b="1">
                  <a:solidFill>
                    <a:srgbClr val="FFC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Iskoola Pota" panose="020B0502040204020203" pitchFamily="34" charset="0"/>
                </a:rPr>
                <a:t>h</a:t>
              </a:r>
              <a:r>
                <a:rPr lang="en-US" altLang="en-US" sz="1800" b="1" baseline="-25000">
                  <a:solidFill>
                    <a:srgbClr val="FFC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Iskoola Pota" panose="020B0502040204020203" pitchFamily="34" charset="0"/>
                </a:rPr>
                <a:t>3</a:t>
              </a:r>
              <a:endParaRPr lang="en-US" altLang="en-US" sz="11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27EE018-431B-BB95-93E6-BCAAE2220E7A}"/>
                </a:ext>
              </a:extLst>
            </p:cNvPr>
            <p:cNvCxnSpPr/>
            <p:nvPr/>
          </p:nvCxnSpPr>
          <p:spPr>
            <a:xfrm>
              <a:off x="2496912" y="1917697"/>
              <a:ext cx="0" cy="655793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931" name="Group 17">
            <a:extLst>
              <a:ext uri="{FF2B5EF4-FFF2-40B4-BE49-F238E27FC236}">
                <a16:creationId xmlns:a16="http://schemas.microsoft.com/office/drawing/2014/main" id="{C2E550C9-0A16-9A6F-E296-5D0E5BE5417E}"/>
              </a:ext>
            </a:extLst>
          </p:cNvPr>
          <p:cNvGrpSpPr>
            <a:grpSpLocks/>
          </p:cNvGrpSpPr>
          <p:nvPr/>
        </p:nvGrpSpPr>
        <p:grpSpPr bwMode="auto">
          <a:xfrm>
            <a:off x="749300" y="685800"/>
            <a:ext cx="4813300" cy="4251325"/>
            <a:chOff x="624684" y="923290"/>
            <a:chExt cx="5603563" cy="4790425"/>
          </a:xfrm>
        </p:grpSpPr>
        <p:pic>
          <p:nvPicPr>
            <p:cNvPr id="124942" name="Picture 11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13579B3D-9F0A-1F09-E2F1-0BC94AB18B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65"/>
            <a:stretch>
              <a:fillRect/>
            </a:stretch>
          </p:blipFill>
          <p:spPr bwMode="auto">
            <a:xfrm>
              <a:off x="716447" y="923290"/>
              <a:ext cx="5511800" cy="411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4943" name="Text Box 37">
              <a:extLst>
                <a:ext uri="{FF2B5EF4-FFF2-40B4-BE49-F238E27FC236}">
                  <a16:creationId xmlns:a16="http://schemas.microsoft.com/office/drawing/2014/main" id="{B5363CE3-2B6B-761E-8FAE-241CC8DB5D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684" y="5024007"/>
              <a:ext cx="3810001" cy="689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en-US" sz="160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x- depth  </a:t>
              </a:r>
              <a:endParaRPr lang="en-US" altLang="en-US" sz="12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4944" name="Text Box 27">
              <a:extLst>
                <a:ext uri="{FF2B5EF4-FFF2-40B4-BE49-F238E27FC236}">
                  <a16:creationId xmlns:a16="http://schemas.microsoft.com/office/drawing/2014/main" id="{B7B2EAC2-7494-CF2A-367F-B19D589E9D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3400" y="3928745"/>
              <a:ext cx="1390650" cy="567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en-US" sz="1500" b="1">
                  <a:solidFill>
                    <a:srgbClr val="FFC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Iskoola Pota" panose="020B0502040204020203" pitchFamily="34" charset="0"/>
                </a:rPr>
                <a:t>d</a:t>
              </a:r>
              <a:endParaRPr lang="en-US" altLang="en-US" sz="11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2AD24CD-5F5A-A743-C88B-9BA1CBD170CA}"/>
                </a:ext>
              </a:extLst>
            </p:cNvPr>
            <p:cNvCxnSpPr>
              <a:cxnSpLocks/>
            </p:cNvCxnSpPr>
            <p:nvPr/>
          </p:nvCxnSpPr>
          <p:spPr>
            <a:xfrm>
              <a:off x="4343143" y="3733506"/>
              <a:ext cx="0" cy="726256"/>
            </a:xfrm>
            <a:prstGeom prst="straightConnector1">
              <a:avLst/>
            </a:prstGeom>
            <a:ln w="28575">
              <a:solidFill>
                <a:srgbClr val="FFC000"/>
              </a:solidFill>
              <a:headEnd type="triangle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24946" name="Text Box 36">
              <a:extLst>
                <a:ext uri="{FF2B5EF4-FFF2-40B4-BE49-F238E27FC236}">
                  <a16:creationId xmlns:a16="http://schemas.microsoft.com/office/drawing/2014/main" id="{AF9A2043-5857-3769-58B6-48EC7668EF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1400" y="3733800"/>
              <a:ext cx="457200" cy="567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en-US" sz="1500" b="1">
                  <a:solidFill>
                    <a:srgbClr val="19FF8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Iskoola Pota" panose="020B0502040204020203" pitchFamily="34" charset="0"/>
                </a:rPr>
                <a:t>x</a:t>
              </a:r>
              <a:endParaRPr lang="en-US" altLang="en-US" sz="11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6574468-301A-6354-1FD4-CF87B4531A94}"/>
                </a:ext>
              </a:extLst>
            </p:cNvPr>
            <p:cNvCxnSpPr/>
            <p:nvPr/>
          </p:nvCxnSpPr>
          <p:spPr>
            <a:xfrm>
              <a:off x="3886653" y="3776438"/>
              <a:ext cx="0" cy="250433"/>
            </a:xfrm>
            <a:prstGeom prst="straightConnector1">
              <a:avLst/>
            </a:prstGeom>
            <a:ln w="28575">
              <a:solidFill>
                <a:srgbClr val="00FE73"/>
              </a:solidFill>
              <a:headEnd type="triangl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4932" name="Group 18">
            <a:extLst>
              <a:ext uri="{FF2B5EF4-FFF2-40B4-BE49-F238E27FC236}">
                <a16:creationId xmlns:a16="http://schemas.microsoft.com/office/drawing/2014/main" id="{6E6F4CA2-B22F-0CC0-4801-E1523FE5A610}"/>
              </a:ext>
            </a:extLst>
          </p:cNvPr>
          <p:cNvGrpSpPr>
            <a:grpSpLocks/>
          </p:cNvGrpSpPr>
          <p:nvPr/>
        </p:nvGrpSpPr>
        <p:grpSpPr bwMode="auto">
          <a:xfrm>
            <a:off x="6642100" y="685800"/>
            <a:ext cx="4559300" cy="4648200"/>
            <a:chOff x="0" y="0"/>
            <a:chExt cx="5943601" cy="3824402"/>
          </a:xfrm>
        </p:grpSpPr>
        <p:grpSp>
          <p:nvGrpSpPr>
            <p:cNvPr id="124934" name="Group 19">
              <a:extLst>
                <a:ext uri="{FF2B5EF4-FFF2-40B4-BE49-F238E27FC236}">
                  <a16:creationId xmlns:a16="http://schemas.microsoft.com/office/drawing/2014/main" id="{1583DD0B-F637-DF67-B7C6-44542A1C8C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5943601" cy="3824402"/>
              <a:chOff x="0" y="0"/>
              <a:chExt cx="5943601" cy="3824402"/>
            </a:xfrm>
          </p:grpSpPr>
          <p:pic>
            <p:nvPicPr>
              <p:cNvPr id="124936" name="Picture 21" descr="A picture containing indoor, sofa&#10;&#10;Description automatically generated">
                <a:extLst>
                  <a:ext uri="{FF2B5EF4-FFF2-40B4-BE49-F238E27FC236}">
                    <a16:creationId xmlns:a16="http://schemas.microsoft.com/office/drawing/2014/main" id="{CE065C1E-20E6-032A-5103-0EB3B2C033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5943600" cy="30086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B758A53E-F3CD-B6F7-C5EB-17B230410D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98859" y="2159063"/>
                <a:ext cx="922997" cy="102140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7" name="Text Box 7">
                <a:extLst>
                  <a:ext uri="{FF2B5EF4-FFF2-40B4-BE49-F238E27FC236}">
                    <a16:creationId xmlns:a16="http://schemas.microsoft.com/office/drawing/2014/main" id="{33FC43EE-9F16-216A-5E53-0B38B8B79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6933" y="1625600"/>
                <a:ext cx="922866" cy="533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pPr>
                  <a:defRPr/>
                </a:pPr>
                <a:r>
                  <a:rPr lang="en-US">
                    <a:noFill/>
                  </a:rPr>
                  <a:t> </a:t>
                </a:r>
              </a:p>
            </p:txBody>
          </p:sp>
          <p:sp>
            <p:nvSpPr>
              <p:cNvPr id="124939" name="Text Box 48">
                <a:extLst>
                  <a:ext uri="{FF2B5EF4-FFF2-40B4-BE49-F238E27FC236}">
                    <a16:creationId xmlns:a16="http://schemas.microsoft.com/office/drawing/2014/main" id="{63C50C62-9840-6EC2-0158-C28C3351B81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60134" y="3172469"/>
                <a:ext cx="3183467" cy="6519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en-US" sz="160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Position of the blade after horizontal and vertical movements</a:t>
                </a:r>
                <a:endParaRPr lang="en-US" altLang="en-US" sz="120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F4639EF6-EFB9-AEF9-A800-E5DAE9830C81}"/>
                  </a:ext>
                </a:extLst>
              </p:cNvPr>
              <p:cNvCxnSpPr/>
              <p:nvPr/>
            </p:nvCxnSpPr>
            <p:spPr>
              <a:xfrm>
                <a:off x="3143570" y="1896527"/>
                <a:ext cx="279382" cy="0"/>
              </a:xfrm>
              <a:prstGeom prst="straightConnector1">
                <a:avLst/>
              </a:prstGeom>
              <a:ln w="28575">
                <a:solidFill>
                  <a:srgbClr val="FFFF00"/>
                </a:solidFill>
                <a:headEnd type="triangle"/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28607C67-2F2D-61E9-5EE7-247DF8ED91F2}"/>
                  </a:ext>
                </a:extLst>
              </p:cNvPr>
              <p:cNvCxnSpPr/>
              <p:nvPr/>
            </p:nvCxnSpPr>
            <p:spPr>
              <a:xfrm>
                <a:off x="3495384" y="2185186"/>
                <a:ext cx="0" cy="406212"/>
              </a:xfrm>
              <a:prstGeom prst="straightConnector1">
                <a:avLst/>
              </a:prstGeom>
              <a:ln w="28575">
                <a:solidFill>
                  <a:srgbClr val="00FE73"/>
                </a:solidFill>
                <a:headEnd type="triangle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124935" name="Text Box 51">
              <a:extLst>
                <a:ext uri="{FF2B5EF4-FFF2-40B4-BE49-F238E27FC236}">
                  <a16:creationId xmlns:a16="http://schemas.microsoft.com/office/drawing/2014/main" id="{AE7E464D-D737-5AC3-D5C5-C4AEB3DA5D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742" y="2192867"/>
              <a:ext cx="728133" cy="389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en-US" sz="1500" b="1">
                  <a:solidFill>
                    <a:srgbClr val="19FF8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Iskoola Pota" panose="020B0502040204020203" pitchFamily="34" charset="0"/>
                </a:rPr>
                <a:t>d-x</a:t>
              </a:r>
              <a:endParaRPr lang="en-US" altLang="en-US" sz="11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endParaRPr>
            </a:p>
          </p:txBody>
        </p:sp>
      </p:grpSp>
      <p:sp>
        <p:nvSpPr>
          <p:cNvPr id="124933" name="Text Box 53">
            <a:extLst>
              <a:ext uri="{FF2B5EF4-FFF2-40B4-BE49-F238E27FC236}">
                <a16:creationId xmlns:a16="http://schemas.microsoft.com/office/drawing/2014/main" id="{25109E48-2C64-8488-E978-BC2278A282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400" y="5511800"/>
            <a:ext cx="9194800" cy="149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en-US" sz="16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US" altLang="en-US" sz="1600" baseline="-250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altLang="en-US" sz="16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-(d-x)  = The distance that cutting blade should move vertically</a:t>
            </a:r>
            <a:endParaRPr lang="en-US" altLang="en-US" sz="120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en-US" sz="16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 that the whole unit (cutting part) should move downwards until the reading equals to </a:t>
            </a:r>
            <a:r>
              <a:rPr lang="en-US" altLang="en-US" sz="160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US" altLang="en-US" sz="1600" baseline="-2500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altLang="en-US" sz="160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-(d-x)+h</a:t>
            </a:r>
            <a:r>
              <a:rPr lang="en-US" altLang="en-US" sz="1600" baseline="-2500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altLang="en-US" sz="16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altLang="en-US" sz="120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en-US" sz="16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altLang="en-US" sz="120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en-US" sz="16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altLang="en-US" sz="120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en-US" sz="12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altLang="en-US" sz="110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5" name="TextBox 7">
            <a:extLst>
              <a:ext uri="{FF2B5EF4-FFF2-40B4-BE49-F238E27FC236}">
                <a16:creationId xmlns:a16="http://schemas.microsoft.com/office/drawing/2014/main" id="{2A177B4C-EA0F-3E2F-D66F-75D2B673D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213" y="52388"/>
            <a:ext cx="4800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 sz="1800" b="1" u="sng"/>
              <a:t> Ultrasonic Sensor And Stepper (M2) Code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6721E7-3C57-19B6-3D30-0F02EE4AC8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528" b="7929"/>
          <a:stretch/>
        </p:blipFill>
        <p:spPr>
          <a:xfrm>
            <a:off x="338083" y="3953038"/>
            <a:ext cx="4235758" cy="237156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B6F8C4-1055-A02F-5B96-2566E1CDBB79}"/>
              </a:ext>
            </a:extLst>
          </p:cNvPr>
          <p:cNvSpPr txBox="1"/>
          <p:nvPr/>
        </p:nvSpPr>
        <p:spPr>
          <a:xfrm>
            <a:off x="928688" y="6464300"/>
            <a:ext cx="3124200" cy="25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50" b="1" i="1" dirty="0"/>
              <a:t>Header file for the Ultrasonic sensor 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2D3C6C-1C43-61D8-BCA9-B7C0488264F6}"/>
              </a:ext>
            </a:extLst>
          </p:cNvPr>
          <p:cNvSpPr txBox="1"/>
          <p:nvPr/>
        </p:nvSpPr>
        <p:spPr>
          <a:xfrm>
            <a:off x="6286500" y="6521450"/>
            <a:ext cx="3124200" cy="25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50" b="1" i="1" dirty="0"/>
              <a:t>C file for the Ultrasonic sensor code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A28C11B5-F0B4-322E-A529-939D5BC4E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439250"/>
            <a:ext cx="6911939" cy="58853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0133725-99B5-5B37-606E-A1353F3878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56" r="9622" b="10372"/>
          <a:stretch/>
        </p:blipFill>
        <p:spPr>
          <a:xfrm>
            <a:off x="338083" y="533400"/>
            <a:ext cx="4235758" cy="30729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>
            <a:extLst>
              <a:ext uri="{FF2B5EF4-FFF2-40B4-BE49-F238E27FC236}">
                <a16:creationId xmlns:a16="http://schemas.microsoft.com/office/drawing/2014/main" id="{FA07CD54-EB40-8B9C-78D0-B598200E9BC9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331788" y="134938"/>
            <a:ext cx="7716837" cy="763587"/>
          </a:xfrm>
        </p:spPr>
        <p:txBody>
          <a:bodyPr/>
          <a:lstStyle/>
          <a:p>
            <a:pPr eaLnBrk="1" hangingPunct="1">
              <a:buClr>
                <a:schemeClr val="accent1"/>
              </a:buClr>
              <a:buSzPts val="3000"/>
              <a:buFont typeface="Vidaloka"/>
              <a:buNone/>
            </a:pPr>
            <a:r>
              <a:rPr lang="en-US" altLang="en-US" sz="3000" u="sng">
                <a:solidFill>
                  <a:schemeClr val="tx1"/>
                </a:solidFill>
                <a:latin typeface="Times New Roman" panose="02020603050405020304" pitchFamily="18" charset="0"/>
                <a:ea typeface="Vidaloka"/>
                <a:cs typeface="Times New Roman" panose="02020603050405020304" pitchFamily="18" charset="0"/>
                <a:sym typeface="Vidaloka"/>
              </a:rPr>
              <a:t>Proposed Solution</a:t>
            </a:r>
          </a:p>
        </p:txBody>
      </p:sp>
      <p:sp>
        <p:nvSpPr>
          <p:cNvPr id="145" name="Rounded Rectangle 23">
            <a:extLst>
              <a:ext uri="{FF2B5EF4-FFF2-40B4-BE49-F238E27FC236}">
                <a16:creationId xmlns:a16="http://schemas.microsoft.com/office/drawing/2014/main" id="{2B99FC8B-51A1-A178-0F87-103561F15C23}"/>
              </a:ext>
            </a:extLst>
          </p:cNvPr>
          <p:cNvSpPr/>
          <p:nvPr/>
        </p:nvSpPr>
        <p:spPr>
          <a:xfrm>
            <a:off x="4660900" y="1263650"/>
            <a:ext cx="1435100" cy="5105400"/>
          </a:xfrm>
          <a:prstGeom prst="round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lang="en-US" sz="1200" kern="0" dirty="0">
                <a:latin typeface="Times New Roman" panose="02020603050405020304" pitchFamily="18" charset="0"/>
                <a:ea typeface="Batang" panose="02030600000101010101" pitchFamily="18" charset="-127"/>
                <a:sym typeface="Arial"/>
              </a:rPr>
              <a:t> </a:t>
            </a:r>
          </a:p>
        </p:txBody>
      </p:sp>
      <p:sp>
        <p:nvSpPr>
          <p:cNvPr id="147" name="Rounded Rectangle 8">
            <a:extLst>
              <a:ext uri="{FF2B5EF4-FFF2-40B4-BE49-F238E27FC236}">
                <a16:creationId xmlns:a16="http://schemas.microsoft.com/office/drawing/2014/main" id="{65D36724-FDDE-DD6B-C120-D71BACD85A29}"/>
              </a:ext>
            </a:extLst>
          </p:cNvPr>
          <p:cNvSpPr/>
          <p:nvPr/>
        </p:nvSpPr>
        <p:spPr>
          <a:xfrm>
            <a:off x="1371600" y="3297238"/>
            <a:ext cx="1435100" cy="661987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Infrared Sensor</a:t>
            </a:r>
            <a:endParaRPr lang="en-US" sz="2800" kern="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0" name="Rounded Rectangle 20">
            <a:extLst>
              <a:ext uri="{FF2B5EF4-FFF2-40B4-BE49-F238E27FC236}">
                <a16:creationId xmlns:a16="http://schemas.microsoft.com/office/drawing/2014/main" id="{B55ABA86-0008-89DC-8AE3-BA5F0F89AD75}"/>
              </a:ext>
            </a:extLst>
          </p:cNvPr>
          <p:cNvSpPr/>
          <p:nvPr/>
        </p:nvSpPr>
        <p:spPr>
          <a:xfrm>
            <a:off x="1403350" y="2474913"/>
            <a:ext cx="1435100" cy="357187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Keypad</a:t>
            </a:r>
            <a:endParaRPr lang="en-US" sz="1600" kern="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3" name="Rounded Rectangle 25">
            <a:extLst>
              <a:ext uri="{FF2B5EF4-FFF2-40B4-BE49-F238E27FC236}">
                <a16:creationId xmlns:a16="http://schemas.microsoft.com/office/drawing/2014/main" id="{169B3BF4-C8CD-45F4-A08F-07CABE368C57}"/>
              </a:ext>
            </a:extLst>
          </p:cNvPr>
          <p:cNvSpPr/>
          <p:nvPr/>
        </p:nvSpPr>
        <p:spPr>
          <a:xfrm>
            <a:off x="1390650" y="4581525"/>
            <a:ext cx="1395413" cy="742950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Ultrasonic sensor x 3</a:t>
            </a:r>
            <a:endParaRPr lang="en-US" sz="2800" kern="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C37FAED1-BD63-9A3A-4D09-A771E3DE1E6F}"/>
              </a:ext>
            </a:extLst>
          </p:cNvPr>
          <p:cNvCxnSpPr/>
          <p:nvPr/>
        </p:nvCxnSpPr>
        <p:spPr>
          <a:xfrm>
            <a:off x="2817813" y="3657600"/>
            <a:ext cx="1846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ADBD7825-FCD7-B6CD-C326-EC3688876E14}"/>
              </a:ext>
            </a:extLst>
          </p:cNvPr>
          <p:cNvCxnSpPr/>
          <p:nvPr/>
        </p:nvCxnSpPr>
        <p:spPr>
          <a:xfrm>
            <a:off x="2835275" y="2652713"/>
            <a:ext cx="1809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6B9DAE03-94DE-111E-92BF-FDCF6B9F66FD}"/>
              </a:ext>
            </a:extLst>
          </p:cNvPr>
          <p:cNvCxnSpPr/>
          <p:nvPr/>
        </p:nvCxnSpPr>
        <p:spPr>
          <a:xfrm>
            <a:off x="2795588" y="5029200"/>
            <a:ext cx="1828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CA1B542-FE94-E5B1-E202-D4CFD8891DF3}"/>
              </a:ext>
            </a:extLst>
          </p:cNvPr>
          <p:cNvSpPr/>
          <p:nvPr/>
        </p:nvSpPr>
        <p:spPr>
          <a:xfrm>
            <a:off x="2943225" y="1808163"/>
            <a:ext cx="1641475" cy="1131887"/>
          </a:xfrm>
          <a:prstGeom prst="rect">
            <a:avLst/>
          </a:prstGeom>
          <a:noFill/>
          <a:ln w="1905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lang="en-US" dirty="0">
                <a:latin typeface="Times New Roman" panose="02020603050405020304" pitchFamily="18" charset="0"/>
                <a:cs typeface="Arial"/>
                <a:sym typeface="Arial"/>
              </a:rPr>
              <a:t>User Inputs (Length, Quantity)</a:t>
            </a:r>
            <a:endParaRPr lang="en-US" kern="0" dirty="0">
              <a:latin typeface="Times New Roman" panose="02020603050405020304" pitchFamily="18" charset="0"/>
              <a:ea typeface="Times New Roman" panose="02020603050405020304" pitchFamily="18" charset="0"/>
              <a:cs typeface="Arial"/>
              <a:sym typeface="Arial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CD25BC0A-564A-2116-D19F-26429B44A7FC}"/>
              </a:ext>
            </a:extLst>
          </p:cNvPr>
          <p:cNvSpPr/>
          <p:nvPr/>
        </p:nvSpPr>
        <p:spPr>
          <a:xfrm>
            <a:off x="2943225" y="3336925"/>
            <a:ext cx="1435100" cy="346075"/>
          </a:xfrm>
          <a:prstGeom prst="rect">
            <a:avLst/>
          </a:prstGeom>
          <a:noFill/>
          <a:ln w="1905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lang="en-US" dirty="0">
                <a:latin typeface="Times New Roman" panose="02020603050405020304" pitchFamily="18" charset="0"/>
                <a:cs typeface="Arial"/>
                <a:sym typeface="Arial"/>
              </a:rPr>
              <a:t>Distance to wire</a:t>
            </a:r>
            <a:endParaRPr lang="en-US" kern="0" dirty="0">
              <a:latin typeface="Times New Roman" panose="02020603050405020304" pitchFamily="18" charset="0"/>
              <a:ea typeface="Times New Roman" panose="02020603050405020304" pitchFamily="18" charset="0"/>
              <a:cs typeface="Arial"/>
              <a:sym typeface="Arial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059BE9EF-EF72-9157-7E25-92A09A631C85}"/>
              </a:ext>
            </a:extLst>
          </p:cNvPr>
          <p:cNvSpPr/>
          <p:nvPr/>
        </p:nvSpPr>
        <p:spPr>
          <a:xfrm>
            <a:off x="2805113" y="3816350"/>
            <a:ext cx="1939925" cy="1362075"/>
          </a:xfrm>
          <a:prstGeom prst="rect">
            <a:avLst/>
          </a:prstGeom>
          <a:noFill/>
          <a:ln w="19050" cap="flat" cmpd="sng" algn="ctr">
            <a:noFill/>
            <a:prstDash val="solid"/>
          </a:ln>
          <a:effectLst/>
        </p:spPr>
        <p:txBody>
          <a:bodyPr anchor="ctr"/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lang="en-US" dirty="0">
                <a:latin typeface="Times New Roman" panose="02020603050405020304" pitchFamily="18" charset="0"/>
                <a:cs typeface="Arial"/>
                <a:sym typeface="Arial"/>
              </a:rPr>
              <a:t>1.Distance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lang="en-US" dirty="0">
                <a:latin typeface="Times New Roman" panose="02020603050405020304" pitchFamily="18" charset="0"/>
                <a:cs typeface="Arial"/>
                <a:sym typeface="Arial"/>
              </a:rPr>
              <a:t>2.Distance to Pallet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lang="en-US" dirty="0">
                <a:latin typeface="Times New Roman" panose="02020603050405020304" pitchFamily="18" charset="0"/>
                <a:cs typeface="Arial"/>
                <a:sym typeface="Arial"/>
              </a:rPr>
              <a:t>3.Ditect  the position of 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lang="en-US" dirty="0">
                <a:latin typeface="Times New Roman" panose="02020603050405020304" pitchFamily="18" charset="0"/>
                <a:cs typeface="Arial"/>
                <a:sym typeface="Arial"/>
              </a:rPr>
              <a:t>   cutting wheel </a:t>
            </a:r>
            <a:endParaRPr lang="en-US" kern="0" dirty="0">
              <a:latin typeface="Times New Roman" panose="02020603050405020304" pitchFamily="18" charset="0"/>
              <a:ea typeface="Times New Roman" panose="02020603050405020304" pitchFamily="18" charset="0"/>
              <a:cs typeface="Arial"/>
              <a:sym typeface="Arial"/>
            </a:endParaRPr>
          </a:p>
        </p:txBody>
      </p:sp>
      <p:sp>
        <p:nvSpPr>
          <p:cNvPr id="169" name="Rounded Rectangle 25">
            <a:extLst>
              <a:ext uri="{FF2B5EF4-FFF2-40B4-BE49-F238E27FC236}">
                <a16:creationId xmlns:a16="http://schemas.microsoft.com/office/drawing/2014/main" id="{456EF7EA-7E77-5E3D-0464-44B447EB8578}"/>
              </a:ext>
            </a:extLst>
          </p:cNvPr>
          <p:cNvSpPr/>
          <p:nvPr/>
        </p:nvSpPr>
        <p:spPr>
          <a:xfrm>
            <a:off x="8088313" y="5238750"/>
            <a:ext cx="2514600" cy="419100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Servo Motor</a:t>
            </a:r>
            <a:endParaRPr lang="en-US" kern="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(Hold the wire</a:t>
            </a:r>
            <a:r>
              <a:rPr lang="en-US" dirty="0">
                <a:solidFill>
                  <a:srgbClr val="000000"/>
                </a:solidFill>
                <a:latin typeface="Saan serif"/>
                <a:sym typeface="Arial"/>
              </a:rPr>
              <a:t>)</a:t>
            </a:r>
            <a:endParaRPr lang="en-US" kern="0" dirty="0">
              <a:latin typeface="Times New Roman" panose="02020603050405020304" pitchFamily="18" charset="0"/>
              <a:ea typeface="Times New Roman" panose="02020603050405020304" pitchFamily="18" charset="0"/>
              <a:sym typeface="Arial"/>
            </a:endParaRPr>
          </a:p>
        </p:txBody>
      </p:sp>
      <p:sp>
        <p:nvSpPr>
          <p:cNvPr id="170" name="Rounded Rectangle 25">
            <a:extLst>
              <a:ext uri="{FF2B5EF4-FFF2-40B4-BE49-F238E27FC236}">
                <a16:creationId xmlns:a16="http://schemas.microsoft.com/office/drawing/2014/main" id="{9D15CF47-2C5E-6258-A32A-DC3C2FBE7065}"/>
              </a:ext>
            </a:extLst>
          </p:cNvPr>
          <p:cNvSpPr/>
          <p:nvPr/>
        </p:nvSpPr>
        <p:spPr>
          <a:xfrm>
            <a:off x="8078788" y="2230438"/>
            <a:ext cx="2514600" cy="488950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sym typeface="Arial"/>
              </a:rPr>
              <a:t>DC Motor</a:t>
            </a:r>
            <a:endParaRPr lang="en-US" sz="2800" kern="0" dirty="0">
              <a:latin typeface="Times New Roman" panose="02020603050405020304" pitchFamily="18" charset="0"/>
              <a:ea typeface="Times New Roman" panose="02020603050405020304" pitchFamily="18" charset="0"/>
              <a:sym typeface="Arial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sym typeface="Arial"/>
              </a:rPr>
              <a:t>(Cut the wire</a:t>
            </a:r>
            <a:r>
              <a:rPr lang="en-US" sz="1000" dirty="0">
                <a:solidFill>
                  <a:srgbClr val="000000"/>
                </a:solidFill>
                <a:latin typeface="Times New Roman" panose="02020603050405020304" pitchFamily="18" charset="0"/>
                <a:sym typeface="Arial"/>
              </a:rPr>
              <a:t>)</a:t>
            </a:r>
            <a:endParaRPr lang="en-US" sz="1600" kern="0" dirty="0">
              <a:latin typeface="Times New Roman" panose="02020603050405020304" pitchFamily="18" charset="0"/>
              <a:ea typeface="Times New Roman" panose="02020603050405020304" pitchFamily="18" charset="0"/>
              <a:sym typeface="Arial"/>
            </a:endParaRPr>
          </a:p>
        </p:txBody>
      </p:sp>
      <p:sp>
        <p:nvSpPr>
          <p:cNvPr id="171" name="Rounded Rectangle 25">
            <a:extLst>
              <a:ext uri="{FF2B5EF4-FFF2-40B4-BE49-F238E27FC236}">
                <a16:creationId xmlns:a16="http://schemas.microsoft.com/office/drawing/2014/main" id="{97F97C83-7324-4BAD-D65F-A67535A370B0}"/>
              </a:ext>
            </a:extLst>
          </p:cNvPr>
          <p:cNvSpPr/>
          <p:nvPr/>
        </p:nvSpPr>
        <p:spPr>
          <a:xfrm>
            <a:off x="8078788" y="2889250"/>
            <a:ext cx="2514600" cy="2139950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sym typeface="Arial"/>
              </a:rPr>
              <a:t>    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Stepper Motor</a:t>
            </a:r>
            <a:endParaRPr lang="en-US" kern="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      1.Measure the length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lang="en-US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      2.Wrap the wire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lang="en-US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      3.Rotation wheel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lang="en-US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      4.Move the wire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lang="en-US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      5.Adjust blade’s position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lang="en-US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      6..Adjust blade’s height</a:t>
            </a:r>
          </a:p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endParaRPr lang="en-US" sz="1600" kern="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74" name="Rounded Rectangle 25">
            <a:extLst>
              <a:ext uri="{FF2B5EF4-FFF2-40B4-BE49-F238E27FC236}">
                <a16:creationId xmlns:a16="http://schemas.microsoft.com/office/drawing/2014/main" id="{A1869FB9-F998-4E3E-CD6D-9C5592639A12}"/>
              </a:ext>
            </a:extLst>
          </p:cNvPr>
          <p:cNvSpPr/>
          <p:nvPr/>
        </p:nvSpPr>
        <p:spPr>
          <a:xfrm>
            <a:off x="8078788" y="1519238"/>
            <a:ext cx="2514600" cy="347662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sym typeface="Arial"/>
              </a:rPr>
              <a:t>Display</a:t>
            </a:r>
            <a:endParaRPr lang="en-US" sz="2800" kern="0" dirty="0">
              <a:latin typeface="Times New Roman" panose="02020603050405020304" pitchFamily="18" charset="0"/>
              <a:ea typeface="Times New Roman" panose="02020603050405020304" pitchFamily="18" charset="0"/>
              <a:sym typeface="Arial"/>
            </a:endParaRPr>
          </a:p>
        </p:txBody>
      </p:sp>
      <p:sp>
        <p:nvSpPr>
          <p:cNvPr id="175" name="Rounded Rectangle 25">
            <a:extLst>
              <a:ext uri="{FF2B5EF4-FFF2-40B4-BE49-F238E27FC236}">
                <a16:creationId xmlns:a16="http://schemas.microsoft.com/office/drawing/2014/main" id="{22AA7EB6-51B4-C390-ACAA-DEEF9BE1495F}"/>
              </a:ext>
            </a:extLst>
          </p:cNvPr>
          <p:cNvSpPr/>
          <p:nvPr/>
        </p:nvSpPr>
        <p:spPr>
          <a:xfrm>
            <a:off x="8078788" y="5843588"/>
            <a:ext cx="2524125" cy="373062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Buzzer</a:t>
            </a:r>
            <a:endParaRPr lang="en-US" kern="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B8EB18D0-4E1E-887D-C1BA-83AEB9462C00}"/>
              </a:ext>
            </a:extLst>
          </p:cNvPr>
          <p:cNvCxnSpPr/>
          <p:nvPr/>
        </p:nvCxnSpPr>
        <p:spPr>
          <a:xfrm>
            <a:off x="6115050" y="1676400"/>
            <a:ext cx="19335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89DF7449-0E1D-245A-7B47-4985770AD9DA}"/>
              </a:ext>
            </a:extLst>
          </p:cNvPr>
          <p:cNvCxnSpPr/>
          <p:nvPr/>
        </p:nvCxnSpPr>
        <p:spPr>
          <a:xfrm>
            <a:off x="6116638" y="2463800"/>
            <a:ext cx="19716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ECABFAE0-F527-9BE0-1EED-23690B7ED2C8}"/>
              </a:ext>
            </a:extLst>
          </p:cNvPr>
          <p:cNvCxnSpPr>
            <a:cxnSpLocks/>
          </p:cNvCxnSpPr>
          <p:nvPr/>
        </p:nvCxnSpPr>
        <p:spPr>
          <a:xfrm>
            <a:off x="6096000" y="3959225"/>
            <a:ext cx="20002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8A3A1C68-0992-41C2-7098-BE2B5C36AA6F}"/>
              </a:ext>
            </a:extLst>
          </p:cNvPr>
          <p:cNvCxnSpPr/>
          <p:nvPr/>
        </p:nvCxnSpPr>
        <p:spPr>
          <a:xfrm>
            <a:off x="6110288" y="5427663"/>
            <a:ext cx="1979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3F519B5D-4B41-8345-188B-436D80708C23}"/>
              </a:ext>
            </a:extLst>
          </p:cNvPr>
          <p:cNvCxnSpPr>
            <a:cxnSpLocks/>
          </p:cNvCxnSpPr>
          <p:nvPr/>
        </p:nvCxnSpPr>
        <p:spPr>
          <a:xfrm>
            <a:off x="6110288" y="6030913"/>
            <a:ext cx="1979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847" name="Rounded Rectangle 44">
            <a:extLst>
              <a:ext uri="{FF2B5EF4-FFF2-40B4-BE49-F238E27FC236}">
                <a16:creationId xmlns:a16="http://schemas.microsoft.com/office/drawing/2014/main" id="{B1E105C4-10BB-B4E7-A8CF-247619FF7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6175" y="1295400"/>
            <a:ext cx="1517650" cy="447675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000000"/>
              </a:buClr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Length Quantity</a:t>
            </a:r>
          </a:p>
        </p:txBody>
      </p:sp>
      <p:sp>
        <p:nvSpPr>
          <p:cNvPr id="77848" name="Rounded Rectangle 57">
            <a:extLst>
              <a:ext uri="{FF2B5EF4-FFF2-40B4-BE49-F238E27FC236}">
                <a16:creationId xmlns:a16="http://schemas.microsoft.com/office/drawing/2014/main" id="{4C042544-6F7F-7C3B-2EC9-4A2715F6B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025" y="2216150"/>
            <a:ext cx="1384300" cy="298450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000000"/>
              </a:buClr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Rotate Motor</a:t>
            </a:r>
          </a:p>
        </p:txBody>
      </p:sp>
      <p:sp>
        <p:nvSpPr>
          <p:cNvPr id="77849" name="Rounded Rectangle 57">
            <a:extLst>
              <a:ext uri="{FF2B5EF4-FFF2-40B4-BE49-F238E27FC236}">
                <a16:creationId xmlns:a16="http://schemas.microsoft.com/office/drawing/2014/main" id="{A6518362-2B82-05CD-4B81-4F856C4FA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5863" y="3697288"/>
            <a:ext cx="1571625" cy="409575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000000"/>
              </a:buClr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Rotate Motor</a:t>
            </a:r>
          </a:p>
          <a:p>
            <a:pPr algn="ctr">
              <a:buClr>
                <a:srgbClr val="000000"/>
              </a:buClr>
            </a:pPr>
            <a:r>
              <a:rPr lang="en-US" altLang="en-US" sz="90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850" name="Rounded Rectangle 58">
            <a:extLst>
              <a:ext uri="{FF2B5EF4-FFF2-40B4-BE49-F238E27FC236}">
                <a16:creationId xmlns:a16="http://schemas.microsoft.com/office/drawing/2014/main" id="{99A7BF8E-F37B-EC5A-CA92-2F41B6980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5138738"/>
            <a:ext cx="1749425" cy="400050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Rotate Motor</a:t>
            </a:r>
          </a:p>
          <a:p>
            <a:pPr algn="ctr"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en-US" sz="90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851" name="Rounded Rectangle 57">
            <a:extLst>
              <a:ext uri="{FF2B5EF4-FFF2-40B4-BE49-F238E27FC236}">
                <a16:creationId xmlns:a16="http://schemas.microsoft.com/office/drawing/2014/main" id="{485BFA64-3401-5F9B-6754-5B4EA08095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1575" y="5670550"/>
            <a:ext cx="1600200" cy="4159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Beep Sound</a:t>
            </a:r>
          </a:p>
        </p:txBody>
      </p:sp>
      <p:sp>
        <p:nvSpPr>
          <p:cNvPr id="77852" name="Text Box 2">
            <a:extLst>
              <a:ext uri="{FF2B5EF4-FFF2-40B4-BE49-F238E27FC236}">
                <a16:creationId xmlns:a16="http://schemas.microsoft.com/office/drawing/2014/main" id="{2DAB3225-02A6-D8B3-52A1-B1A61C1AD2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1075" y="749300"/>
            <a:ext cx="860425" cy="3524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ko-KR" sz="1600" b="1">
                <a:solidFill>
                  <a:schemeClr val="tx1"/>
                </a:solidFill>
                <a:latin typeface="Times New Roman" panose="02020603050405020304" pitchFamily="18" charset="0"/>
                <a:ea typeface="Batang" panose="02030600000101010101" pitchFamily="18" charset="-127"/>
              </a:rPr>
              <a:t> Inputs     </a:t>
            </a:r>
            <a:endParaRPr lang="en-US" altLang="ko-KR" sz="1800">
              <a:solidFill>
                <a:schemeClr val="tx1"/>
              </a:solidFill>
              <a:ea typeface="Gulim" panose="020B0600000101010101" pitchFamily="34" charset="-127"/>
            </a:endParaRPr>
          </a:p>
        </p:txBody>
      </p:sp>
      <p:sp>
        <p:nvSpPr>
          <p:cNvPr id="77853" name="Text Box 223">
            <a:extLst>
              <a:ext uri="{FF2B5EF4-FFF2-40B4-BE49-F238E27FC236}">
                <a16:creationId xmlns:a16="http://schemas.microsoft.com/office/drawing/2014/main" id="{3B8E7BEE-3CAC-D638-4E8F-8A2384163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1625" y="754063"/>
            <a:ext cx="922338" cy="3524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ko-KR" sz="1600" b="1">
                <a:solidFill>
                  <a:schemeClr val="tx1"/>
                </a:solidFill>
                <a:latin typeface="Times New Roman" panose="02020603050405020304" pitchFamily="18" charset="0"/>
                <a:ea typeface="Batang" panose="02030600000101010101" pitchFamily="18" charset="-127"/>
              </a:rPr>
              <a:t>Outputs</a:t>
            </a:r>
            <a:endParaRPr lang="en-US" altLang="ko-KR" sz="1800">
              <a:solidFill>
                <a:schemeClr val="tx1"/>
              </a:solidFill>
              <a:ea typeface="Gulim" panose="020B0600000101010101" pitchFamily="34" charset="-127"/>
            </a:endParaRPr>
          </a:p>
        </p:txBody>
      </p:sp>
      <p:sp>
        <p:nvSpPr>
          <p:cNvPr id="77854" name="Rectangle 225">
            <a:extLst>
              <a:ext uri="{FF2B5EF4-FFF2-40B4-BE49-F238E27FC236}">
                <a16:creationId xmlns:a16="http://schemas.microsoft.com/office/drawing/2014/main" id="{98C1E16C-C5B5-7A68-5B6B-0483A5E235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-1588"/>
            <a:ext cx="184150" cy="307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000000"/>
              </a:buClr>
              <a:buFont typeface="Arial" panose="020B0604020202020204" pitchFamily="34" charset="0"/>
              <a:buNone/>
            </a:pPr>
            <a:endParaRPr lang="en-US" altLang="en-US"/>
          </a:p>
        </p:txBody>
      </p:sp>
      <p:sp>
        <p:nvSpPr>
          <p:cNvPr id="77855" name="Rectangle 228">
            <a:extLst>
              <a:ext uri="{FF2B5EF4-FFF2-40B4-BE49-F238E27FC236}">
                <a16:creationId xmlns:a16="http://schemas.microsoft.com/office/drawing/2014/main" id="{968CEC6B-EE36-D46C-8160-D0A1E07AA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455613"/>
            <a:ext cx="18415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000000"/>
              </a:buClr>
              <a:buFont typeface="Arial" panose="020B0604020202020204" pitchFamily="34" charset="0"/>
              <a:buNone/>
            </a:pPr>
            <a:endParaRPr lang="en-US" alt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E2806250-D627-60C9-BB55-B4139F49450D}"/>
              </a:ext>
            </a:extLst>
          </p:cNvPr>
          <p:cNvSpPr/>
          <p:nvPr/>
        </p:nvSpPr>
        <p:spPr>
          <a:xfrm>
            <a:off x="4648200" y="5627688"/>
            <a:ext cx="1495425" cy="54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lang="en-US" b="1" kern="0" dirty="0">
                <a:solidFill>
                  <a:srgbClr val="000000"/>
                </a:solidFill>
                <a:latin typeface="Times New Roman" panose="02020603050405020304" pitchFamily="18" charset="0"/>
                <a:ea typeface="Batang" panose="02030600000101010101" pitchFamily="18" charset="-127"/>
                <a:sym typeface="Arial"/>
              </a:rPr>
              <a:t>Microcontroller</a:t>
            </a:r>
            <a:endParaRPr lang="en-US" kern="0" dirty="0">
              <a:latin typeface="Times New Roman" panose="02020603050405020304" pitchFamily="18" charset="0"/>
              <a:ea typeface="Batang" panose="02030600000101010101" pitchFamily="18" charset="-127"/>
              <a:sym typeface="Arial"/>
            </a:endParaRP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F6501DE-4149-E881-7658-7E27AB0813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591"/>
          <a:stretch/>
        </p:blipFill>
        <p:spPr>
          <a:xfrm>
            <a:off x="6568045" y="361025"/>
            <a:ext cx="4557155" cy="9906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39DA0C99-CF54-6546-B400-C39BBC600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245" y="381000"/>
            <a:ext cx="5037257" cy="583742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07E637-9984-F716-BC01-0CAE3F6AA7CF}"/>
              </a:ext>
            </a:extLst>
          </p:cNvPr>
          <p:cNvSpPr txBox="1"/>
          <p:nvPr/>
        </p:nvSpPr>
        <p:spPr>
          <a:xfrm>
            <a:off x="6415088" y="1524000"/>
            <a:ext cx="3124200" cy="25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50" b="1" i="1" dirty="0"/>
              <a:t>C file for the Stepper(M2) code</a:t>
            </a: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3D4378B-8C2F-8BF1-F52F-F205192F3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494" y="2209800"/>
            <a:ext cx="4557155" cy="33683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BCBEF9-1F46-EDEB-AB95-D4C4C33BB98B}"/>
              </a:ext>
            </a:extLst>
          </p:cNvPr>
          <p:cNvSpPr txBox="1"/>
          <p:nvPr/>
        </p:nvSpPr>
        <p:spPr>
          <a:xfrm>
            <a:off x="6534150" y="5756275"/>
            <a:ext cx="3124200" cy="25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50" b="1" i="1" dirty="0"/>
              <a:t>Header file for the Stepper(M2) code</a:t>
            </a:r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3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E2D909B9-41A9-1860-8759-BB335D9E3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457200"/>
            <a:ext cx="7559675" cy="545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D9D66F-581C-AA27-7FEB-DAA495EBAF0C}"/>
              </a:ext>
            </a:extLst>
          </p:cNvPr>
          <p:cNvSpPr txBox="1"/>
          <p:nvPr/>
        </p:nvSpPr>
        <p:spPr>
          <a:xfrm>
            <a:off x="4495800" y="6092825"/>
            <a:ext cx="3886200" cy="25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50" b="1" i="1" dirty="0"/>
              <a:t>Circuit Diagram for Ultrasonic(B) and Stepper (M2)</a:t>
            </a:r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7" name="TextBox 4">
            <a:extLst>
              <a:ext uri="{FF2B5EF4-FFF2-40B4-BE49-F238E27FC236}">
                <a16:creationId xmlns:a16="http://schemas.microsoft.com/office/drawing/2014/main" id="{9F7B7357-B013-4999-B3CB-1B1A4E527F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81000"/>
            <a:ext cx="60944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800" b="1">
                <a:solidFill>
                  <a:schemeClr val="tx1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03). DC Motor</a:t>
            </a:r>
            <a:endParaRPr lang="en-US" altLang="en-US" sz="1800">
              <a:ea typeface="Roboto Slab"/>
              <a:cs typeface="Times New Roman" panose="02020603050405020304" pitchFamily="18" charset="0"/>
            </a:endParaRPr>
          </a:p>
        </p:txBody>
      </p:sp>
      <p:sp>
        <p:nvSpPr>
          <p:cNvPr id="129028" name="TextBox 10">
            <a:extLst>
              <a:ext uri="{FF2B5EF4-FFF2-40B4-BE49-F238E27FC236}">
                <a16:creationId xmlns:a16="http://schemas.microsoft.com/office/drawing/2014/main" id="{3540BBB5-56FF-BF6A-3D7C-555C0B7C2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069" y="3556178"/>
            <a:ext cx="4768850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dirty="0"/>
              <a:t>Input Voltage : 18.0 V </a:t>
            </a:r>
          </a:p>
          <a:p>
            <a:pPr>
              <a:buClrTx/>
              <a:buFontTx/>
              <a:buNone/>
            </a:pPr>
            <a:r>
              <a:rPr lang="en-US" altLang="en-US" dirty="0"/>
              <a:t>No Load Current : 3.90 A</a:t>
            </a:r>
          </a:p>
          <a:p>
            <a:pPr>
              <a:buClrTx/>
              <a:buFontTx/>
              <a:buNone/>
            </a:pPr>
            <a:r>
              <a:rPr lang="en-US" altLang="en-US" dirty="0"/>
              <a:t>Maximum current  : 93.98 A</a:t>
            </a:r>
          </a:p>
          <a:p>
            <a:pPr>
              <a:buClrTx/>
              <a:buFontTx/>
              <a:buNone/>
            </a:pPr>
            <a:r>
              <a:rPr lang="en-US" dirty="0">
                <a:latin typeface="+mj-lt"/>
                <a:ea typeface="Times New Roman" panose="02020603050405020304" pitchFamily="18" charset="0"/>
              </a:rPr>
              <a:t>N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o-load rpm </a:t>
            </a:r>
            <a:r>
              <a:rPr lang="en-US" dirty="0">
                <a:latin typeface="+mj-lt"/>
                <a:ea typeface="Times New Roman" panose="02020603050405020304" pitchFamily="18" charset="0"/>
              </a:rPr>
              <a:t>: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 22500 rpm</a:t>
            </a:r>
          </a:p>
          <a:p>
            <a:pPr>
              <a:buClrTx/>
              <a:buFontTx/>
              <a:buNone/>
            </a:pP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Speed at Maximum Efficiency : 19500 rpm</a:t>
            </a:r>
          </a:p>
          <a:p>
            <a:pPr>
              <a:buClrTx/>
              <a:buFontTx/>
              <a:buNone/>
            </a:pPr>
            <a:r>
              <a:rPr lang="en-US" dirty="0">
                <a:latin typeface="+mj-lt"/>
                <a:ea typeface="Times New Roman" panose="02020603050405020304" pitchFamily="18" charset="0"/>
              </a:rPr>
              <a:t>M</a:t>
            </a: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aximum torque is 1.4Nm (1400mNm)</a:t>
            </a:r>
          </a:p>
          <a:p>
            <a:pPr>
              <a:buClrTx/>
              <a:buFontTx/>
              <a:buNone/>
            </a:pPr>
            <a:r>
              <a:rPr lang="en-US" altLang="en-US" dirty="0">
                <a:latin typeface="+mj-lt"/>
              </a:rPr>
              <a:t>Maximum Output Power : 830.00 W</a:t>
            </a:r>
          </a:p>
          <a:p>
            <a:pPr>
              <a:buClrTx/>
              <a:buFontTx/>
              <a:buNone/>
            </a:pPr>
            <a:r>
              <a:rPr lang="en-US" altLang="en-US" dirty="0">
                <a:latin typeface="+mj-lt"/>
              </a:rPr>
              <a:t>Model:HC877P-011</a:t>
            </a:r>
          </a:p>
          <a:p>
            <a:pPr>
              <a:buClrTx/>
              <a:buFontTx/>
              <a:buNone/>
            </a:pPr>
            <a:r>
              <a:rPr lang="en-US" altLang="en-US" dirty="0"/>
              <a:t>Weight : 464 g</a:t>
            </a:r>
          </a:p>
        </p:txBody>
      </p:sp>
      <p:sp>
        <p:nvSpPr>
          <p:cNvPr id="129029" name="TextBox 12">
            <a:extLst>
              <a:ext uri="{FF2B5EF4-FFF2-40B4-BE49-F238E27FC236}">
                <a16:creationId xmlns:a16="http://schemas.microsoft.com/office/drawing/2014/main" id="{8194EE70-20B2-94D3-88B0-5BEB981112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443" y="6200373"/>
            <a:ext cx="81216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dirty="0"/>
              <a:t>Link for DC Motor Datasheet:</a:t>
            </a:r>
          </a:p>
          <a:p>
            <a:pPr>
              <a:buClrTx/>
              <a:buFontTx/>
              <a:buNone/>
            </a:pPr>
            <a:r>
              <a:rPr lang="en-US" altLang="en-US" dirty="0">
                <a:hlinkClick r:id="rId2"/>
              </a:rPr>
              <a:t>https://drive.google.com/file/d/17K9uFVYDhlmqAupovslFl-kK8AhKpcPC/view?usp=sharing</a:t>
            </a:r>
            <a:endParaRPr lang="en-US" altLang="en-US" dirty="0"/>
          </a:p>
        </p:txBody>
      </p:sp>
      <p:sp>
        <p:nvSpPr>
          <p:cNvPr id="129030" name="TextBox 13">
            <a:extLst>
              <a:ext uri="{FF2B5EF4-FFF2-40B4-BE49-F238E27FC236}">
                <a16:creationId xmlns:a16="http://schemas.microsoft.com/office/drawing/2014/main" id="{06258614-FD17-B064-F843-86C040EEF5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492" y="5617168"/>
            <a:ext cx="60944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dirty="0"/>
              <a:t>Link for DC Motor Driver (L293D) Datasheet:</a:t>
            </a:r>
          </a:p>
          <a:p>
            <a:pPr>
              <a:buClrTx/>
              <a:buFontTx/>
              <a:buNone/>
            </a:pPr>
            <a:r>
              <a:rPr lang="en-US" altLang="en-US" dirty="0">
                <a:hlinkClick r:id="rId3"/>
              </a:rPr>
              <a:t>https://www.mouser.com/datasheet/2/389/cd00000059-1795435.pdf</a:t>
            </a:r>
            <a:endParaRPr lang="en-US" altLang="en-US" dirty="0"/>
          </a:p>
        </p:txBody>
      </p:sp>
      <p:grpSp>
        <p:nvGrpSpPr>
          <p:cNvPr id="129031" name="Group 9">
            <a:extLst>
              <a:ext uri="{FF2B5EF4-FFF2-40B4-BE49-F238E27FC236}">
                <a16:creationId xmlns:a16="http://schemas.microsoft.com/office/drawing/2014/main" id="{E003E9C5-950E-089B-C594-83135E45AD91}"/>
              </a:ext>
            </a:extLst>
          </p:cNvPr>
          <p:cNvGrpSpPr>
            <a:grpSpLocks/>
          </p:cNvGrpSpPr>
          <p:nvPr/>
        </p:nvGrpSpPr>
        <p:grpSpPr bwMode="auto">
          <a:xfrm>
            <a:off x="4098131" y="974725"/>
            <a:ext cx="2233613" cy="2314575"/>
            <a:chOff x="425213" y="1067608"/>
            <a:chExt cx="2674349" cy="3070471"/>
          </a:xfrm>
        </p:grpSpPr>
        <p:grpSp>
          <p:nvGrpSpPr>
            <p:cNvPr id="129047" name="Group 23">
              <a:extLst>
                <a:ext uri="{FF2B5EF4-FFF2-40B4-BE49-F238E27FC236}">
                  <a16:creationId xmlns:a16="http://schemas.microsoft.com/office/drawing/2014/main" id="{A8F57E7E-50C8-6BAE-2410-8435645C83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5213" y="1067608"/>
              <a:ext cx="2674349" cy="2506663"/>
              <a:chOff x="871979" y="1412717"/>
              <a:chExt cx="2674349" cy="2506663"/>
            </a:xfrm>
          </p:grpSpPr>
          <p:pic>
            <p:nvPicPr>
              <p:cNvPr id="129049" name="Picture 25" descr="Diagram&#10;&#10;Description automatically generated with medium confidence">
                <a:extLst>
                  <a:ext uri="{FF2B5EF4-FFF2-40B4-BE49-F238E27FC236}">
                    <a16:creationId xmlns:a16="http://schemas.microsoft.com/office/drawing/2014/main" id="{AD6E7AFE-D2DC-FD9F-BA05-2174E0D639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3402" y="1412717"/>
                <a:ext cx="2535580" cy="2506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9050" name="TextBox 1">
                <a:extLst>
                  <a:ext uri="{FF2B5EF4-FFF2-40B4-BE49-F238E27FC236}">
                    <a16:creationId xmlns:a16="http://schemas.microsoft.com/office/drawing/2014/main" id="{47B49603-FC2F-D630-8547-FF00A79B5E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1979" y="2370931"/>
                <a:ext cx="609600" cy="307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>
                  <a:buClrTx/>
                  <a:buFontTx/>
                  <a:buNone/>
                </a:pPr>
                <a:r>
                  <a:rPr lang="en-US" altLang="en-US"/>
                  <a:t>+pin</a:t>
                </a:r>
              </a:p>
            </p:txBody>
          </p:sp>
          <p:sp>
            <p:nvSpPr>
              <p:cNvPr id="129051" name="TextBox 3">
                <a:extLst>
                  <a:ext uri="{FF2B5EF4-FFF2-40B4-BE49-F238E27FC236}">
                    <a16:creationId xmlns:a16="http://schemas.microsoft.com/office/drawing/2014/main" id="{8CFFD974-B4DF-FEAA-5F78-CEBB9DC0CC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6729" y="2358272"/>
                <a:ext cx="60959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>
                  <a:buClrTx/>
                  <a:buFontTx/>
                  <a:buNone/>
                </a:pPr>
                <a:r>
                  <a:rPr lang="en-US" altLang="en-US"/>
                  <a:t>-pin</a:t>
                </a:r>
              </a:p>
            </p:txBody>
          </p:sp>
        </p:grpSp>
        <p:sp>
          <p:nvSpPr>
            <p:cNvPr id="129048" name="TextBox 21">
              <a:extLst>
                <a:ext uri="{FF2B5EF4-FFF2-40B4-BE49-F238E27FC236}">
                  <a16:creationId xmlns:a16="http://schemas.microsoft.com/office/drawing/2014/main" id="{E0C06382-2F1E-ED8D-5C2D-88074476D3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331" y="3860967"/>
              <a:ext cx="2463038" cy="277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en-US" sz="12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Pin Diagram (DC Motor)</a:t>
              </a:r>
            </a:p>
          </p:txBody>
        </p:sp>
      </p:grpSp>
      <p:grpSp>
        <p:nvGrpSpPr>
          <p:cNvPr id="129032" name="Group 10">
            <a:extLst>
              <a:ext uri="{FF2B5EF4-FFF2-40B4-BE49-F238E27FC236}">
                <a16:creationId xmlns:a16="http://schemas.microsoft.com/office/drawing/2014/main" id="{C8BAC4D5-FE10-DE19-5F03-182F970E62A0}"/>
              </a:ext>
            </a:extLst>
          </p:cNvPr>
          <p:cNvGrpSpPr>
            <a:grpSpLocks/>
          </p:cNvGrpSpPr>
          <p:nvPr/>
        </p:nvGrpSpPr>
        <p:grpSpPr bwMode="auto">
          <a:xfrm>
            <a:off x="6939385" y="794881"/>
            <a:ext cx="4635500" cy="2994025"/>
            <a:chOff x="3352800" y="924770"/>
            <a:chExt cx="5248013" cy="3375017"/>
          </a:xfrm>
        </p:grpSpPr>
        <p:grpSp>
          <p:nvGrpSpPr>
            <p:cNvPr id="129035" name="Group 11">
              <a:extLst>
                <a:ext uri="{FF2B5EF4-FFF2-40B4-BE49-F238E27FC236}">
                  <a16:creationId xmlns:a16="http://schemas.microsoft.com/office/drawing/2014/main" id="{E8DCD092-8C6B-5FDC-EA2E-0A754D8C01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2800" y="924770"/>
              <a:ext cx="5248013" cy="2914347"/>
              <a:chOff x="3352800" y="924770"/>
              <a:chExt cx="5248013" cy="2914347"/>
            </a:xfrm>
          </p:grpSpPr>
          <p:grpSp>
            <p:nvGrpSpPr>
              <p:cNvPr id="129037" name="Group 13">
                <a:extLst>
                  <a:ext uri="{FF2B5EF4-FFF2-40B4-BE49-F238E27FC236}">
                    <a16:creationId xmlns:a16="http://schemas.microsoft.com/office/drawing/2014/main" id="{31D07CA2-2397-B930-1A93-DAF9A5A43B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52800" y="1006639"/>
                <a:ext cx="5248013" cy="2832478"/>
                <a:chOff x="3573725" y="941223"/>
                <a:chExt cx="5248013" cy="2832478"/>
              </a:xfrm>
            </p:grpSpPr>
            <p:grpSp>
              <p:nvGrpSpPr>
                <p:cNvPr id="129039" name="Group 15">
                  <a:extLst>
                    <a:ext uri="{FF2B5EF4-FFF2-40B4-BE49-F238E27FC236}">
                      <a16:creationId xmlns:a16="http://schemas.microsoft.com/office/drawing/2014/main" id="{56BE8CDC-DEEE-2675-F053-ECB1561E73B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73725" y="941223"/>
                  <a:ext cx="5248013" cy="2832478"/>
                  <a:chOff x="4703273" y="1316881"/>
                  <a:chExt cx="5248013" cy="2832478"/>
                </a:xfrm>
              </p:grpSpPr>
              <p:grpSp>
                <p:nvGrpSpPr>
                  <p:cNvPr id="129041" name="Group 17">
                    <a:extLst>
                      <a:ext uri="{FF2B5EF4-FFF2-40B4-BE49-F238E27FC236}">
                        <a16:creationId xmlns:a16="http://schemas.microsoft.com/office/drawing/2014/main" id="{7A88CC8B-B338-FD8C-30E0-7AA1421C190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455486" y="1316881"/>
                    <a:ext cx="4495800" cy="2832478"/>
                    <a:chOff x="4191000" y="1363663"/>
                    <a:chExt cx="4495800" cy="2832478"/>
                  </a:xfrm>
                </p:grpSpPr>
                <p:pic>
                  <p:nvPicPr>
                    <p:cNvPr id="129043" name="Picture 19" descr="Diagram&#10;&#10;Description automatically generated with medium confidence">
                      <a:extLst>
                        <a:ext uri="{FF2B5EF4-FFF2-40B4-BE49-F238E27FC236}">
                          <a16:creationId xmlns:a16="http://schemas.microsoft.com/office/drawing/2014/main" id="{9AC0EE84-D845-1B2A-4102-2B85BFF3FED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191000" y="1363663"/>
                      <a:ext cx="3167063" cy="26130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129044" name="TextBox 4">
                      <a:extLst>
                        <a:ext uri="{FF2B5EF4-FFF2-40B4-BE49-F238E27FC236}">
                          <a16:creationId xmlns:a16="http://schemas.microsoft.com/office/drawing/2014/main" id="{EB90ED07-4E1E-F75F-0BB2-1921D962692A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819086" y="3849197"/>
                      <a:ext cx="1581713" cy="34694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>
                        <a:buClrTx/>
                        <a:buFontTx/>
                        <a:buNone/>
                      </a:pPr>
                      <a:r>
                        <a:rPr lang="en-US" altLang="en-US"/>
                        <a:t>Ground pin</a:t>
                      </a:r>
                    </a:p>
                  </p:txBody>
                </p:sp>
                <p:sp>
                  <p:nvSpPr>
                    <p:cNvPr id="129045" name="TextBox 5">
                      <a:extLst>
                        <a:ext uri="{FF2B5EF4-FFF2-40B4-BE49-F238E27FC236}">
                          <a16:creationId xmlns:a16="http://schemas.microsoft.com/office/drawing/2014/main" id="{DFB628CD-89DA-5675-9795-5226D05867AB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7218454" y="1959024"/>
                      <a:ext cx="1468346" cy="52322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>
                        <a:buClrTx/>
                        <a:buFontTx/>
                        <a:buNone/>
                      </a:pPr>
                      <a:r>
                        <a:rPr lang="en-US" altLang="en-US"/>
                        <a:t>Output pins</a:t>
                      </a:r>
                    </a:p>
                    <a:p>
                      <a:pPr>
                        <a:buClrTx/>
                        <a:buFontTx/>
                        <a:buNone/>
                      </a:pPr>
                      <a:r>
                        <a:rPr lang="en-US" altLang="en-US"/>
                        <a:t>(motor1)</a:t>
                      </a:r>
                    </a:p>
                  </p:txBody>
                </p:sp>
                <p:sp>
                  <p:nvSpPr>
                    <p:cNvPr id="129046" name="TextBox 6">
                      <a:extLst>
                        <a:ext uri="{FF2B5EF4-FFF2-40B4-BE49-F238E27FC236}">
                          <a16:creationId xmlns:a16="http://schemas.microsoft.com/office/drawing/2014/main" id="{E17B146A-903A-32CC-29A6-6F59EB9E0C69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7218453" y="2881361"/>
                      <a:ext cx="1382076" cy="58980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>
                        <a:buClrTx/>
                        <a:buFontTx/>
                        <a:buNone/>
                      </a:pPr>
                      <a:r>
                        <a:rPr lang="en-US" altLang="en-US"/>
                        <a:t>Output pins</a:t>
                      </a:r>
                    </a:p>
                    <a:p>
                      <a:pPr>
                        <a:buClrTx/>
                        <a:buFontTx/>
                        <a:buNone/>
                      </a:pPr>
                      <a:r>
                        <a:rPr lang="en-US" altLang="en-US"/>
                        <a:t>(motor2)</a:t>
                      </a:r>
                    </a:p>
                  </p:txBody>
                </p:sp>
              </p:grpSp>
              <p:sp>
                <p:nvSpPr>
                  <p:cNvPr id="129042" name="TextBox 8">
                    <a:extLst>
                      <a:ext uri="{FF2B5EF4-FFF2-40B4-BE49-F238E27FC236}">
                        <a16:creationId xmlns:a16="http://schemas.microsoft.com/office/drawing/2014/main" id="{E0B2BD1D-BECE-AB81-5EDA-6F42FA4E00A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703273" y="1894960"/>
                    <a:ext cx="1101110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buClr>
                        <a:srgbClr val="000000"/>
                      </a:buClr>
                      <a:buFont typeface="Arial" panose="020B0604020202020204" pitchFamily="34" charset="0"/>
                      <a:defRPr sz="140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Arial" panose="020B0604020202020204" pitchFamily="34" charset="0"/>
                      </a:defRPr>
                    </a:lvl1pPr>
                    <a:lvl2pPr marL="742950" indent="-285750">
                      <a:buClr>
                        <a:srgbClr val="000000"/>
                      </a:buClr>
                      <a:buFont typeface="Arial" panose="020B0604020202020204" pitchFamily="34" charset="0"/>
                      <a:defRPr sz="140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Arial" panose="020B0604020202020204" pitchFamily="34" charset="0"/>
                      </a:defRPr>
                    </a:lvl2pPr>
                    <a:lvl3pPr marL="1143000" indent="-228600">
                      <a:buClr>
                        <a:srgbClr val="000000"/>
                      </a:buClr>
                      <a:buFont typeface="Arial" panose="020B0604020202020204" pitchFamily="34" charset="0"/>
                      <a:defRPr sz="140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Arial" panose="020B0604020202020204" pitchFamily="34" charset="0"/>
                      </a:defRPr>
                    </a:lvl3pPr>
                    <a:lvl4pPr marL="1600200" indent="-228600">
                      <a:buClr>
                        <a:srgbClr val="000000"/>
                      </a:buClr>
                      <a:buFont typeface="Arial" panose="020B0604020202020204" pitchFamily="34" charset="0"/>
                      <a:defRPr sz="140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Arial" panose="020B0604020202020204" pitchFamily="34" charset="0"/>
                      </a:defRPr>
                    </a:lvl4pPr>
                    <a:lvl5pPr marL="2057400" indent="-228600">
                      <a:buClr>
                        <a:srgbClr val="000000"/>
                      </a:buClr>
                      <a:buFont typeface="Arial" panose="020B0604020202020204" pitchFamily="34" charset="0"/>
                      <a:defRPr sz="140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Font typeface="Arial" panose="020B0604020202020204" pitchFamily="34" charset="0"/>
                      <a:defRPr sz="140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Font typeface="Arial" panose="020B0604020202020204" pitchFamily="34" charset="0"/>
                      <a:defRPr sz="140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Font typeface="Arial" panose="020B0604020202020204" pitchFamily="34" charset="0"/>
                      <a:defRPr sz="140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Font typeface="Arial" panose="020B0604020202020204" pitchFamily="34" charset="0"/>
                      <a:defRPr sz="140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Arial" panose="020B0604020202020204" pitchFamily="34" charset="0"/>
                      </a:defRPr>
                    </a:lvl9pPr>
                  </a:lstStyle>
                  <a:p>
                    <a:pPr>
                      <a:buClrTx/>
                      <a:buFontTx/>
                      <a:buNone/>
                    </a:pPr>
                    <a:r>
                      <a:rPr lang="en-US" altLang="en-US"/>
                      <a:t>Input pins</a:t>
                    </a:r>
                  </a:p>
                  <a:p>
                    <a:pPr>
                      <a:buClrTx/>
                      <a:buFontTx/>
                      <a:buNone/>
                    </a:pPr>
                    <a:r>
                      <a:rPr lang="en-US" altLang="en-US"/>
                      <a:t>(motor1)</a:t>
                    </a:r>
                  </a:p>
                </p:txBody>
              </p:sp>
            </p:grpSp>
            <p:sp>
              <p:nvSpPr>
                <p:cNvPr id="129040" name="TextBox 11">
                  <a:extLst>
                    <a:ext uri="{FF2B5EF4-FFF2-40B4-BE49-F238E27FC236}">
                      <a16:creationId xmlns:a16="http://schemas.microsoft.com/office/drawing/2014/main" id="{FC8211BC-CFCE-DB56-C968-A1F4A6B359B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73725" y="2360678"/>
                  <a:ext cx="1101110" cy="5232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buClr>
                      <a:srgbClr val="000000"/>
                    </a:buClr>
                    <a:buFont typeface="Arial" panose="020B0604020202020204" pitchFamily="34" charset="0"/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1pPr>
                  <a:lvl2pPr marL="742950" indent="-285750">
                    <a:buClr>
                      <a:srgbClr val="000000"/>
                    </a:buClr>
                    <a:buFont typeface="Arial" panose="020B0604020202020204" pitchFamily="34" charset="0"/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2pPr>
                  <a:lvl3pPr marL="1143000" indent="-228600">
                    <a:buClr>
                      <a:srgbClr val="000000"/>
                    </a:buClr>
                    <a:buFont typeface="Arial" panose="020B0604020202020204" pitchFamily="34" charset="0"/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3pPr>
                  <a:lvl4pPr marL="1600200" indent="-228600">
                    <a:buClr>
                      <a:srgbClr val="000000"/>
                    </a:buClr>
                    <a:buFont typeface="Arial" panose="020B0604020202020204" pitchFamily="34" charset="0"/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4pPr>
                  <a:lvl5pPr marL="2057400" indent="-228600">
                    <a:buClr>
                      <a:srgbClr val="000000"/>
                    </a:buClr>
                    <a:buFont typeface="Arial" panose="020B0604020202020204" pitchFamily="34" charset="0"/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panose="020B0604020202020204" pitchFamily="34" charset="0"/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panose="020B0604020202020204" pitchFamily="34" charset="0"/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panose="020B0604020202020204" pitchFamily="34" charset="0"/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panose="020B0604020202020204" pitchFamily="34" charset="0"/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9pPr>
                </a:lstStyle>
                <a:p>
                  <a:pPr>
                    <a:buClrTx/>
                    <a:buFontTx/>
                    <a:buNone/>
                  </a:pPr>
                  <a:r>
                    <a:rPr lang="en-US" altLang="en-US"/>
                    <a:t>Input pins</a:t>
                  </a:r>
                </a:p>
                <a:p>
                  <a:pPr>
                    <a:buClrTx/>
                    <a:buFontTx/>
                    <a:buNone/>
                  </a:pPr>
                  <a:r>
                    <a:rPr lang="en-US" altLang="en-US"/>
                    <a:t>(motor2)</a:t>
                  </a:r>
                </a:p>
              </p:txBody>
            </p:sp>
          </p:grpSp>
          <p:sp>
            <p:nvSpPr>
              <p:cNvPr id="129038" name="TextBox 13">
                <a:extLst>
                  <a:ext uri="{FF2B5EF4-FFF2-40B4-BE49-F238E27FC236}">
                    <a16:creationId xmlns:a16="http://schemas.microsoft.com/office/drawing/2014/main" id="{36BBC3F9-3390-11ED-2523-87538E8F15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18979" y="924770"/>
                <a:ext cx="1958274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>
                  <a:buClrTx/>
                  <a:buFontTx/>
                  <a:buNone/>
                </a:pPr>
                <a:r>
                  <a:rPr lang="en-US" altLang="en-US"/>
                  <a:t>Voltage supply pins</a:t>
                </a:r>
              </a:p>
              <a:p>
                <a:pPr>
                  <a:buClrTx/>
                  <a:buFontTx/>
                  <a:buNone/>
                </a:pPr>
                <a:endParaRPr lang="en-US" altLang="en-US"/>
              </a:p>
            </p:txBody>
          </p:sp>
        </p:grpSp>
        <p:sp>
          <p:nvSpPr>
            <p:cNvPr id="129036" name="TextBox 23">
              <a:extLst>
                <a:ext uri="{FF2B5EF4-FFF2-40B4-BE49-F238E27FC236}">
                  <a16:creationId xmlns:a16="http://schemas.microsoft.com/office/drawing/2014/main" id="{92F6CA58-0171-7041-201C-DD0A5ECC6A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5487" y="3952843"/>
              <a:ext cx="3559312" cy="34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en-US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Pin Diagram (DC Motor Driver)</a:t>
              </a:r>
            </a:p>
          </p:txBody>
        </p:sp>
      </p:grpSp>
      <p:pic>
        <p:nvPicPr>
          <p:cNvPr id="12903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6582105-6B6D-D82A-4BD2-B5CE9F0E3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925" y="4036018"/>
            <a:ext cx="3654425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034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2BCFF5F7-CB7E-E0E9-9523-E81AD311F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15" y="897780"/>
            <a:ext cx="2870200" cy="242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808832B-3A27-3C4E-CA61-367D880481B3}"/>
              </a:ext>
            </a:extLst>
          </p:cNvPr>
          <p:cNvSpPr txBox="1"/>
          <p:nvPr/>
        </p:nvSpPr>
        <p:spPr>
          <a:xfrm>
            <a:off x="1676400" y="5275263"/>
            <a:ext cx="2743200" cy="2635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50" b="1" i="1" dirty="0"/>
              <a:t>Code for DC Motor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6E10D3-17EA-1135-F581-BA28E156BA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67" r="4276" b="3331"/>
          <a:stretch/>
        </p:blipFill>
        <p:spPr>
          <a:xfrm>
            <a:off x="5638800" y="1531938"/>
            <a:ext cx="6324600" cy="358106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92A401-7EC1-3504-D36C-0A56E94BBA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4" r="19671"/>
          <a:stretch/>
        </p:blipFill>
        <p:spPr>
          <a:xfrm>
            <a:off x="304800" y="1600200"/>
            <a:ext cx="5029200" cy="34445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8AA2E0-D5D8-C0B8-F9BC-227B81FB2307}"/>
              </a:ext>
            </a:extLst>
          </p:cNvPr>
          <p:cNvSpPr txBox="1"/>
          <p:nvPr/>
        </p:nvSpPr>
        <p:spPr>
          <a:xfrm>
            <a:off x="6553200" y="5462588"/>
            <a:ext cx="2743200" cy="2635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50" b="1" i="1" dirty="0"/>
              <a:t>C file for the for-DC Motor code</a:t>
            </a:r>
          </a:p>
        </p:txBody>
      </p:sp>
      <p:sp>
        <p:nvSpPr>
          <p:cNvPr id="130055" name="TextBox 12">
            <a:extLst>
              <a:ext uri="{FF2B5EF4-FFF2-40B4-BE49-F238E27FC236}">
                <a16:creationId xmlns:a16="http://schemas.microsoft.com/office/drawing/2014/main" id="{5EED4D59-AB06-8A7C-5386-269F469955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762000"/>
            <a:ext cx="480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 sz="1800" b="1" u="sng"/>
              <a:t>DC Motor Code</a:t>
            </a:r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5" name="Picture 2">
            <a:extLst>
              <a:ext uri="{FF2B5EF4-FFF2-40B4-BE49-F238E27FC236}">
                <a16:creationId xmlns:a16="http://schemas.microsoft.com/office/drawing/2014/main" id="{8DC362DC-A37B-9392-8EC1-8F58E3D41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4" r="4240"/>
          <a:stretch>
            <a:fillRect/>
          </a:stretch>
        </p:blipFill>
        <p:spPr bwMode="auto">
          <a:xfrm>
            <a:off x="5427663" y="1143000"/>
            <a:ext cx="6248400" cy="413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A3A9C7-09B5-008C-2B78-A3AE99AFA1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075"/>
          <a:stretch/>
        </p:blipFill>
        <p:spPr>
          <a:xfrm>
            <a:off x="533400" y="1447800"/>
            <a:ext cx="4322322" cy="29415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6959C3-024A-57B1-266E-72AB18A24B6C}"/>
              </a:ext>
            </a:extLst>
          </p:cNvPr>
          <p:cNvSpPr txBox="1"/>
          <p:nvPr/>
        </p:nvSpPr>
        <p:spPr>
          <a:xfrm>
            <a:off x="7315200" y="5540375"/>
            <a:ext cx="2743200" cy="261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50" b="1" i="1" dirty="0"/>
              <a:t>Circuit Diagram for DC Motor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52357D-3BB4-3AF7-F18C-F29EC6F3E665}"/>
              </a:ext>
            </a:extLst>
          </p:cNvPr>
          <p:cNvSpPr txBox="1"/>
          <p:nvPr/>
        </p:nvSpPr>
        <p:spPr>
          <a:xfrm>
            <a:off x="1219200" y="4648200"/>
            <a:ext cx="2743200" cy="261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50" b="1" i="1" dirty="0"/>
              <a:t>Header file for the  DC Motor code</a:t>
            </a:r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1A659-6649-2A7A-9801-53316F742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704" y="571500"/>
            <a:ext cx="11430000" cy="6096000"/>
          </a:xfrm>
        </p:spPr>
        <p:txBody>
          <a:bodyPr spcFirstLastPara="1">
            <a:normAutofit/>
          </a:bodyPr>
          <a:lstStyle/>
          <a:p>
            <a:pPr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defRPr/>
            </a:pPr>
            <a:endParaRPr lang="en-US" sz="1800" u="sng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defRPr/>
            </a:pPr>
            <a:r>
              <a:rPr lang="en-US" sz="2000" u="sng" dirty="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Member 1:</a:t>
            </a:r>
            <a:r>
              <a:rPr lang="it-IT" sz="2000" u="sng" dirty="0">
                <a:solidFill>
                  <a:schemeClr val="dk1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Wanni Arachchi H.N (204226H)</a:t>
            </a:r>
          </a:p>
          <a:p>
            <a:pPr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defRPr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Source Sans Pro" panose="020B0503030403020204" pitchFamily="34" charset="0"/>
                <a:cs typeface="Times New Roman" panose="02020603050405020304" pitchFamily="18" charset="0"/>
                <a:sym typeface="Source Sans Pro" panose="020B0503030403020204" pitchFamily="34" charset="0"/>
              </a:rPr>
              <a:t>Responsible Components :  1).Stepper Motor (x2)</a:t>
            </a: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buClr>
                <a:srgbClr val="CFD8DC"/>
              </a:buClr>
              <a:buSzPts val="3000"/>
              <a:defRPr/>
            </a:pP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Source Sans Pro" panose="020B0503030403020204" pitchFamily="34" charset="0"/>
                <a:cs typeface="Times New Roman" panose="02020603050405020304" pitchFamily="18" charset="0"/>
                <a:sym typeface="Source Sans Pro" panose="020B0503030403020204" pitchFamily="34" charset="0"/>
              </a:rPr>
              <a:t>                                                  2).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Ultrasonic Sensor</a:t>
            </a:r>
            <a:endParaRPr lang="en-US" altLang="en-US" sz="1800" dirty="0">
              <a:solidFill>
                <a:schemeClr val="tx1"/>
              </a:solidFill>
              <a:latin typeface="Times New Roman" panose="02020603050405020304" pitchFamily="18" charset="0"/>
              <a:ea typeface="Source Sans Pro" panose="020B0503030403020204" pitchFamily="34" charset="0"/>
              <a:cs typeface="Times New Roman" panose="02020603050405020304" pitchFamily="18" charset="0"/>
              <a:sym typeface="Source Sans Pro" panose="020B050303040302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buClr>
                <a:srgbClr val="CFD8DC"/>
              </a:buClr>
              <a:buSzPts val="3000"/>
              <a:defRPr/>
            </a:pP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Source Sans Pro" panose="020B0503030403020204" pitchFamily="34" charset="0"/>
                <a:cs typeface="Times New Roman" panose="02020603050405020304" pitchFamily="18" charset="0"/>
                <a:sym typeface="Source Sans Pro" panose="020B0503030403020204" pitchFamily="34" charset="0"/>
              </a:rPr>
              <a:t>                                                  3).IR Sensor(x2)</a:t>
            </a:r>
          </a:p>
          <a:p>
            <a:pPr marL="285750" indent="-285750" eaLnBrk="1" hangingPunct="1">
              <a:lnSpc>
                <a:spcPct val="150000"/>
              </a:lnSpc>
              <a:spcBef>
                <a:spcPts val="600"/>
              </a:spcBef>
              <a:buClr>
                <a:srgbClr val="CFD8DC"/>
              </a:buClr>
              <a:buSzPts val="3000"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Source Sans Pro" panose="020B0503030403020204" pitchFamily="34" charset="0"/>
                <a:cs typeface="Times New Roman" panose="02020603050405020304" pitchFamily="18" charset="0"/>
                <a:sym typeface="Source Sans Pro" panose="020B0503030403020204" pitchFamily="34" charset="0"/>
              </a:rPr>
              <a:t>Making power supply unit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defRPr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ACDB32-264B-4694-3B3E-A0260B24E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933700"/>
            <a:ext cx="6055929" cy="37338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4750DC-CC03-6B46-92E8-81145A6FCFC2}"/>
              </a:ext>
            </a:extLst>
          </p:cNvPr>
          <p:cNvCxnSpPr>
            <a:cxnSpLocks/>
          </p:cNvCxnSpPr>
          <p:nvPr/>
        </p:nvCxnSpPr>
        <p:spPr>
          <a:xfrm flipH="1">
            <a:off x="9144000" y="2590800"/>
            <a:ext cx="381000" cy="2514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9C26BEA-FD9F-BC57-D55D-392A50FE9B9D}"/>
              </a:ext>
            </a:extLst>
          </p:cNvPr>
          <p:cNvCxnSpPr/>
          <p:nvPr/>
        </p:nvCxnSpPr>
        <p:spPr>
          <a:xfrm>
            <a:off x="4572000" y="6019800"/>
            <a:ext cx="2438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35A6154-29E5-D08E-FA10-0758325DC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080682">
            <a:off x="5951483" y="3118745"/>
            <a:ext cx="2117831" cy="30482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81770E-F1F5-2C7D-1431-E84B5B8A5065}"/>
              </a:ext>
            </a:extLst>
          </p:cNvPr>
          <p:cNvCxnSpPr>
            <a:cxnSpLocks/>
          </p:cNvCxnSpPr>
          <p:nvPr/>
        </p:nvCxnSpPr>
        <p:spPr>
          <a:xfrm>
            <a:off x="8229600" y="2202670"/>
            <a:ext cx="228600" cy="21369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1C0C855-BAD6-F791-1AA3-8334BCA9C697}"/>
              </a:ext>
            </a:extLst>
          </p:cNvPr>
          <p:cNvSpPr txBox="1"/>
          <p:nvPr/>
        </p:nvSpPr>
        <p:spPr>
          <a:xfrm>
            <a:off x="6300514" y="1914687"/>
            <a:ext cx="130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IR sensor1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9DE6C8-C308-CA06-867E-2D48683C637B}"/>
              </a:ext>
            </a:extLst>
          </p:cNvPr>
          <p:cNvSpPr txBox="1"/>
          <p:nvPr/>
        </p:nvSpPr>
        <p:spPr>
          <a:xfrm>
            <a:off x="8686800" y="2280202"/>
            <a:ext cx="1926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Stepper Motor 2</a:t>
            </a:r>
          </a:p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2A9B88-3229-EAD1-D848-30B02B20FCF2}"/>
              </a:ext>
            </a:extLst>
          </p:cNvPr>
          <p:cNvSpPr txBox="1"/>
          <p:nvPr/>
        </p:nvSpPr>
        <p:spPr>
          <a:xfrm>
            <a:off x="7753848" y="1918542"/>
            <a:ext cx="1161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IR sensor2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8E2AD1-AF9D-B528-7E5F-9AB509758888}"/>
              </a:ext>
            </a:extLst>
          </p:cNvPr>
          <p:cNvSpPr txBox="1"/>
          <p:nvPr/>
        </p:nvSpPr>
        <p:spPr>
          <a:xfrm>
            <a:off x="2644650" y="5865911"/>
            <a:ext cx="192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Stepper Motor 1</a:t>
            </a:r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FC3B395-96C1-0BB8-875F-441F4A88E3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718882" y="627063"/>
            <a:ext cx="3420235" cy="2509837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CF183B2-1A8B-6B15-9096-C1657DE5B0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838" y="5761038"/>
            <a:ext cx="9031287" cy="16144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lvl="1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lvl="2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lvl="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lvl="4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endParaRPr lang="en-US" altLang="en-US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Link for  IR Sensor Datasheet:</a:t>
            </a:r>
          </a:p>
          <a:p>
            <a:pPr>
              <a:defRPr/>
            </a:pPr>
            <a:r>
              <a:rPr lang="en-US" altLang="en-US" kern="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https://components101.com/sites/default/files/component_datasheet/Datasheet%20of%20IR%20%20Sensor.pdf</a:t>
            </a:r>
            <a:endParaRPr lang="en-US" altLang="en-US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endParaRPr lang="en-US" altLang="en-US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127" name="TextBox 13">
            <a:extLst>
              <a:ext uri="{FF2B5EF4-FFF2-40B4-BE49-F238E27FC236}">
                <a16:creationId xmlns:a16="http://schemas.microsoft.com/office/drawing/2014/main" id="{F54CBB76-D11F-8BFF-72EF-37412C8AF0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838" y="5008563"/>
            <a:ext cx="358140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OUT 	= Active High Output</a:t>
            </a:r>
          </a:p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GND    	= Ground</a:t>
            </a:r>
          </a:p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Vcc      	= Power Supply Input</a:t>
            </a:r>
          </a:p>
        </p:txBody>
      </p:sp>
      <p:sp>
        <p:nvSpPr>
          <p:cNvPr id="133130" name="TextBox 12">
            <a:extLst>
              <a:ext uri="{FF2B5EF4-FFF2-40B4-BE49-F238E27FC236}">
                <a16:creationId xmlns:a16="http://schemas.microsoft.com/office/drawing/2014/main" id="{EDE3094D-533F-726A-6157-38CD8F39A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04800"/>
            <a:ext cx="2819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01) .IR Sensor</a:t>
            </a:r>
          </a:p>
        </p:txBody>
      </p:sp>
      <p:sp>
        <p:nvSpPr>
          <p:cNvPr id="133131" name="TextBox 13">
            <a:extLst>
              <a:ext uri="{FF2B5EF4-FFF2-40B4-BE49-F238E27FC236}">
                <a16:creationId xmlns:a16="http://schemas.microsoft.com/office/drawing/2014/main" id="{679BF20A-694B-8EF3-83B2-BF7E0FE784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766343"/>
            <a:ext cx="1320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 Diagram</a:t>
            </a:r>
          </a:p>
        </p:txBody>
      </p:sp>
      <p:pic>
        <p:nvPicPr>
          <p:cNvPr id="133133" name="Picture 13" descr="&quot;IR">
            <a:extLst>
              <a:ext uri="{FF2B5EF4-FFF2-40B4-BE49-F238E27FC236}">
                <a16:creationId xmlns:a16="http://schemas.microsoft.com/office/drawing/2014/main" id="{6B27623C-765C-79FC-B1E0-845D61C4A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071" y="3367087"/>
            <a:ext cx="4367438" cy="237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E8E131F-39BC-C58D-50DD-A7B2BF1E6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29545"/>
              </p:ext>
            </p:extLst>
          </p:nvPr>
        </p:nvGraphicFramePr>
        <p:xfrm>
          <a:off x="7890166" y="1143000"/>
          <a:ext cx="4123353" cy="3992880"/>
        </p:xfrm>
        <a:graphic>
          <a:graphicData uri="http://schemas.openxmlformats.org/drawingml/2006/table">
            <a:tbl>
              <a:tblPr/>
              <a:tblGrid>
                <a:gridCol w="2128044">
                  <a:extLst>
                    <a:ext uri="{9D8B030D-6E8A-4147-A177-3AD203B41FA5}">
                      <a16:colId xmlns:a16="http://schemas.microsoft.com/office/drawing/2014/main" val="1438422610"/>
                    </a:ext>
                  </a:extLst>
                </a:gridCol>
                <a:gridCol w="1995309">
                  <a:extLst>
                    <a:ext uri="{9D8B030D-6E8A-4147-A177-3AD203B41FA5}">
                      <a16:colId xmlns:a16="http://schemas.microsoft.com/office/drawing/2014/main" val="171666117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l" fontAlgn="base"/>
                      <a:r>
                        <a:rPr lang="en-US" dirty="0">
                          <a:effectLst/>
                          <a:latin typeface="times new roman" panose="02020603050405020304" pitchFamily="18" charset="0"/>
                        </a:rPr>
                        <a:t>Operating Voltage</a:t>
                      </a:r>
                      <a:endParaRPr lang="en-US" dirty="0">
                        <a:effectLst/>
                        <a:latin typeface="inherit"/>
                      </a:endParaRPr>
                    </a:p>
                  </a:txBody>
                  <a:tcPr marL="76200" marR="76200" anchor="ctr">
                    <a:lnL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  <a:latin typeface="times new roman" panose="02020603050405020304" pitchFamily="18" charset="0"/>
                        </a:rPr>
                        <a:t>3.3V – 5V</a:t>
                      </a:r>
                      <a:endParaRPr lang="en-US">
                        <a:effectLst/>
                        <a:latin typeface="inherit"/>
                      </a:endParaRPr>
                    </a:p>
                  </a:txBody>
                  <a:tcPr marL="76200" marR="76200" anchor="ctr">
                    <a:lnL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655174"/>
                  </a:ext>
                </a:extLst>
              </a:tr>
              <a:tr h="249432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  <a:latin typeface="times new roman" panose="02020603050405020304" pitchFamily="18" charset="0"/>
                        </a:rPr>
                        <a:t>Operating Current </a:t>
                      </a:r>
                      <a:endParaRPr lang="en-US">
                        <a:effectLst/>
                        <a:latin typeface="inherit"/>
                      </a:endParaRPr>
                    </a:p>
                  </a:txBody>
                  <a:tcPr marL="76200" marR="76200" anchor="ctr">
                    <a:lnL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  <a:latin typeface="times new roman" panose="02020603050405020304" pitchFamily="18" charset="0"/>
                        </a:rPr>
                        <a:t>15 mA</a:t>
                      </a:r>
                      <a:endParaRPr lang="en-US">
                        <a:effectLst/>
                        <a:latin typeface="inherit"/>
                      </a:endParaRPr>
                    </a:p>
                  </a:txBody>
                  <a:tcPr marL="76200" marR="76200" anchor="ctr">
                    <a:lnL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3887"/>
                  </a:ext>
                </a:extLst>
              </a:tr>
              <a:tr h="249432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  <a:latin typeface="times new roman" panose="02020603050405020304" pitchFamily="18" charset="0"/>
                        </a:rPr>
                        <a:t>Comparator chip</a:t>
                      </a:r>
                      <a:endParaRPr lang="en-US">
                        <a:effectLst/>
                        <a:latin typeface="inherit"/>
                      </a:endParaRPr>
                    </a:p>
                  </a:txBody>
                  <a:tcPr marL="76200" marR="76200" anchor="ctr">
                    <a:lnL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  <a:latin typeface="times new roman" panose="02020603050405020304" pitchFamily="18" charset="0"/>
                        </a:rPr>
                        <a:t>LM393</a:t>
                      </a:r>
                      <a:endParaRPr lang="en-US">
                        <a:effectLst/>
                        <a:latin typeface="inherit"/>
                      </a:endParaRPr>
                    </a:p>
                  </a:txBody>
                  <a:tcPr marL="76200" marR="76200" anchor="ctr">
                    <a:lnL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42348"/>
                  </a:ext>
                </a:extLst>
              </a:tr>
              <a:tr h="249432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  <a:latin typeface="times new roman" panose="02020603050405020304" pitchFamily="18" charset="0"/>
                        </a:rPr>
                        <a:t>Sensor type</a:t>
                      </a:r>
                      <a:endParaRPr lang="en-US">
                        <a:effectLst/>
                        <a:latin typeface="inherit"/>
                      </a:endParaRPr>
                    </a:p>
                  </a:txBody>
                  <a:tcPr marL="76200" marR="76200" anchor="ctr">
                    <a:lnL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  <a:latin typeface="times new roman" panose="02020603050405020304" pitchFamily="18" charset="0"/>
                        </a:rPr>
                        <a:t>YG1006 Photo Transistor</a:t>
                      </a:r>
                      <a:endParaRPr lang="en-US">
                        <a:effectLst/>
                        <a:latin typeface="inherit"/>
                      </a:endParaRPr>
                    </a:p>
                  </a:txBody>
                  <a:tcPr marL="76200" marR="76200" anchor="ctr">
                    <a:lnL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787425"/>
                  </a:ext>
                </a:extLst>
              </a:tr>
              <a:tr h="249432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  <a:latin typeface="times new roman" panose="02020603050405020304" pitchFamily="18" charset="0"/>
                        </a:rPr>
                        <a:t>Sensitivity</a:t>
                      </a:r>
                      <a:endParaRPr lang="en-US">
                        <a:effectLst/>
                        <a:latin typeface="inherit"/>
                      </a:endParaRPr>
                    </a:p>
                  </a:txBody>
                  <a:tcPr marL="76200" marR="76200" anchor="ctr">
                    <a:lnL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  <a:latin typeface="times new roman" panose="02020603050405020304" pitchFamily="18" charset="0"/>
                        </a:rPr>
                        <a:t>Adjustable via potentiometer</a:t>
                      </a:r>
                      <a:endParaRPr lang="en-US">
                        <a:effectLst/>
                        <a:latin typeface="inherit"/>
                      </a:endParaRPr>
                    </a:p>
                  </a:txBody>
                  <a:tcPr marL="76200" marR="76200" anchor="ctr">
                    <a:lnL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4790817"/>
                  </a:ext>
                </a:extLst>
              </a:tr>
              <a:tr h="424035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  <a:latin typeface="times new roman" panose="02020603050405020304" pitchFamily="18" charset="0"/>
                        </a:rPr>
                        <a:t>Output type</a:t>
                      </a:r>
                      <a:endParaRPr lang="en-US">
                        <a:effectLst/>
                        <a:latin typeface="inherit"/>
                      </a:endParaRPr>
                    </a:p>
                  </a:txBody>
                  <a:tcPr marL="76200" marR="76200" anchor="ctr">
                    <a:lnL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  <a:latin typeface="times new roman" panose="02020603050405020304" pitchFamily="18" charset="0"/>
                        </a:rPr>
                        <a:t>Digital output / Digital and Analog output</a:t>
                      </a:r>
                      <a:endParaRPr lang="en-US">
                        <a:effectLst/>
                        <a:latin typeface="inherit"/>
                      </a:endParaRPr>
                    </a:p>
                  </a:txBody>
                  <a:tcPr marL="76200" marR="76200" anchor="ctr">
                    <a:lnL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3290730"/>
                  </a:ext>
                </a:extLst>
              </a:tr>
              <a:tr h="249432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  <a:latin typeface="times new roman" panose="02020603050405020304" pitchFamily="18" charset="0"/>
                        </a:rPr>
                        <a:t>LED lights indicators</a:t>
                      </a:r>
                      <a:endParaRPr lang="en-US">
                        <a:effectLst/>
                        <a:latin typeface="inherit"/>
                      </a:endParaRPr>
                    </a:p>
                  </a:txBody>
                  <a:tcPr marL="76200" marR="76200" anchor="ctr">
                    <a:lnL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  <a:latin typeface="times new roman" panose="02020603050405020304" pitchFamily="18" charset="0"/>
                        </a:rPr>
                        <a:t>Power (red) and Output (green)</a:t>
                      </a:r>
                      <a:endParaRPr lang="en-US">
                        <a:effectLst/>
                        <a:latin typeface="inherit"/>
                      </a:endParaRPr>
                    </a:p>
                  </a:txBody>
                  <a:tcPr marL="76200" marR="76200" anchor="ctr">
                    <a:lnL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826873"/>
                  </a:ext>
                </a:extLst>
              </a:tr>
              <a:tr h="249432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  <a:latin typeface="times new roman" panose="02020603050405020304" pitchFamily="18" charset="0"/>
                        </a:rPr>
                        <a:t>Spectrum range</a:t>
                      </a:r>
                      <a:endParaRPr lang="en-US">
                        <a:effectLst/>
                        <a:latin typeface="inherit"/>
                      </a:endParaRPr>
                    </a:p>
                  </a:txBody>
                  <a:tcPr marL="76200" marR="76200" anchor="ctr">
                    <a:lnL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  <a:latin typeface="times new roman" panose="02020603050405020304" pitchFamily="18" charset="0"/>
                        </a:rPr>
                        <a:t>760nm ~ 1100nm</a:t>
                      </a:r>
                      <a:endParaRPr lang="en-US">
                        <a:effectLst/>
                        <a:latin typeface="inherit"/>
                      </a:endParaRPr>
                    </a:p>
                  </a:txBody>
                  <a:tcPr marL="76200" marR="76200" anchor="ctr">
                    <a:lnL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156341"/>
                  </a:ext>
                </a:extLst>
              </a:tr>
              <a:tr h="249432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  <a:latin typeface="times new roman" panose="02020603050405020304" pitchFamily="18" charset="0"/>
                        </a:rPr>
                        <a:t>Detection angle</a:t>
                      </a:r>
                      <a:endParaRPr lang="en-US">
                        <a:effectLst/>
                        <a:latin typeface="inherit"/>
                      </a:endParaRPr>
                    </a:p>
                  </a:txBody>
                  <a:tcPr marL="76200" marR="76200" anchor="ctr">
                    <a:lnL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  <a:latin typeface="times new roman" panose="02020603050405020304" pitchFamily="18" charset="0"/>
                        </a:rPr>
                        <a:t>0 – 60 degree</a:t>
                      </a:r>
                      <a:endParaRPr lang="en-US">
                        <a:effectLst/>
                        <a:latin typeface="inherit"/>
                      </a:endParaRPr>
                    </a:p>
                  </a:txBody>
                  <a:tcPr marL="76200" marR="76200" anchor="ctr">
                    <a:lnL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678167"/>
                  </a:ext>
                </a:extLst>
              </a:tr>
              <a:tr h="249432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  <a:latin typeface="times new roman" panose="02020603050405020304" pitchFamily="18" charset="0"/>
                        </a:rPr>
                        <a:t>Operating temperature</a:t>
                      </a:r>
                      <a:endParaRPr lang="en-US">
                        <a:effectLst/>
                        <a:latin typeface="inherit"/>
                      </a:endParaRPr>
                    </a:p>
                  </a:txBody>
                  <a:tcPr marL="76200" marR="76200" anchor="ctr">
                    <a:lnL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  <a:latin typeface="times new roman" panose="02020603050405020304" pitchFamily="18" charset="0"/>
                        </a:rPr>
                        <a:t>-25℃ ~ 85℃</a:t>
                      </a:r>
                      <a:endParaRPr lang="en-US">
                        <a:effectLst/>
                        <a:latin typeface="inherit"/>
                      </a:endParaRPr>
                    </a:p>
                  </a:txBody>
                  <a:tcPr marL="76200" marR="76200" anchor="ctr">
                    <a:lnL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907614"/>
                  </a:ext>
                </a:extLst>
              </a:tr>
              <a:tr h="249432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  <a:latin typeface="times new roman" panose="02020603050405020304" pitchFamily="18" charset="0"/>
                        </a:rPr>
                        <a:t>PCB Size</a:t>
                      </a:r>
                      <a:endParaRPr lang="en-US">
                        <a:effectLst/>
                        <a:latin typeface="inherit"/>
                      </a:endParaRPr>
                    </a:p>
                  </a:txBody>
                  <a:tcPr marL="76200" marR="76200" anchor="ctr">
                    <a:lnL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dirty="0">
                          <a:effectLst/>
                          <a:latin typeface="times new roman" panose="02020603050405020304" pitchFamily="18" charset="0"/>
                        </a:rPr>
                        <a:t>3cm X 1.6cm</a:t>
                      </a:r>
                      <a:endParaRPr lang="en-US" dirty="0">
                        <a:effectLst/>
                        <a:latin typeface="inherit"/>
                      </a:endParaRPr>
                    </a:p>
                  </a:txBody>
                  <a:tcPr marL="76200" marR="76200" anchor="ctr">
                    <a:lnL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586367"/>
                  </a:ext>
                </a:extLst>
              </a:tr>
            </a:tbl>
          </a:graphicData>
        </a:graphic>
      </p:graphicFrame>
      <p:sp>
        <p:nvSpPr>
          <p:cNvPr id="15" name="TextBox 13">
            <a:extLst>
              <a:ext uri="{FF2B5EF4-FFF2-40B4-BE49-F238E27FC236}">
                <a16:creationId xmlns:a16="http://schemas.microsoft.com/office/drawing/2014/main" id="{C2BC9E4A-ACFC-2ECE-6AAB-061CEA42E1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5828923"/>
            <a:ext cx="19813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Internal circuit diagram</a:t>
            </a:r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D9D91E41-47F5-CA5F-7392-4AFD829EEF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5" t="14445" r="13125" b="11111"/>
          <a:stretch/>
        </p:blipFill>
        <p:spPr>
          <a:xfrm>
            <a:off x="2133600" y="152400"/>
            <a:ext cx="8077200" cy="5637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886DE-6556-BE17-0624-3CFD46D03626}"/>
              </a:ext>
            </a:extLst>
          </p:cNvPr>
          <p:cNvSpPr txBox="1"/>
          <p:nvPr/>
        </p:nvSpPr>
        <p:spPr>
          <a:xfrm>
            <a:off x="3505200" y="6024761"/>
            <a:ext cx="784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Circuit diagram for IR sensor 1 and IR sensor 2</a:t>
            </a:r>
          </a:p>
        </p:txBody>
      </p:sp>
    </p:spTree>
    <p:extLst>
      <p:ext uri="{BB962C8B-B14F-4D97-AF65-F5344CB8AC3E}">
        <p14:creationId xmlns:p14="http://schemas.microsoft.com/office/powerpoint/2010/main" val="2459855332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A4FDF56-7309-0347-92CD-76383A579E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3361"/>
          <a:stretch/>
        </p:blipFill>
        <p:spPr>
          <a:xfrm>
            <a:off x="5943600" y="125963"/>
            <a:ext cx="5486400" cy="60089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905A81-9E60-78FC-F639-1500D9763BAB}"/>
              </a:ext>
            </a:extLst>
          </p:cNvPr>
          <p:cNvSpPr txBox="1"/>
          <p:nvPr/>
        </p:nvSpPr>
        <p:spPr>
          <a:xfrm>
            <a:off x="1600200" y="6332538"/>
            <a:ext cx="32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IR sensor 01- C file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27C5FB-9063-739A-2AFA-F4739C8ADDEA}"/>
              </a:ext>
            </a:extLst>
          </p:cNvPr>
          <p:cNvSpPr txBox="1"/>
          <p:nvPr/>
        </p:nvSpPr>
        <p:spPr>
          <a:xfrm>
            <a:off x="7086600" y="6279812"/>
            <a:ext cx="32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IR sensor 01- header file</a:t>
            </a:r>
          </a:p>
        </p:txBody>
      </p:sp>
      <p:pic>
        <p:nvPicPr>
          <p:cNvPr id="12" name="Picture 11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BC49A492-7288-A8AE-1790-47DC99D9BA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" t="17778" r="66250" b="18889"/>
          <a:stretch/>
        </p:blipFill>
        <p:spPr>
          <a:xfrm>
            <a:off x="457200" y="381000"/>
            <a:ext cx="4935621" cy="54102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64756549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830416E-0726-3B6F-ECD0-E8B936787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3435"/>
            <a:ext cx="4239217" cy="567769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52D547-A594-9B2F-A3EC-861135ABFD41}"/>
              </a:ext>
            </a:extLst>
          </p:cNvPr>
          <p:cNvSpPr txBox="1"/>
          <p:nvPr/>
        </p:nvSpPr>
        <p:spPr>
          <a:xfrm>
            <a:off x="1250158" y="5907780"/>
            <a:ext cx="32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IR sensor 02- C 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34F072-B0F8-8F32-E1B8-481D0ACFA5B1}"/>
              </a:ext>
            </a:extLst>
          </p:cNvPr>
          <p:cNvSpPr txBox="1"/>
          <p:nvPr/>
        </p:nvSpPr>
        <p:spPr>
          <a:xfrm>
            <a:off x="7033295" y="6061669"/>
            <a:ext cx="32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IR sensor 02- header file</a:t>
            </a:r>
          </a:p>
        </p:txBody>
      </p:sp>
      <p:pic>
        <p:nvPicPr>
          <p:cNvPr id="9" name="Picture 8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7AA7F834-9042-B653-F14A-F49499291D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" t="17212" r="63891" b="18888"/>
          <a:stretch/>
        </p:blipFill>
        <p:spPr>
          <a:xfrm>
            <a:off x="381000" y="457200"/>
            <a:ext cx="4938717" cy="51054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1944223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>
            <a:extLst>
              <a:ext uri="{FF2B5EF4-FFF2-40B4-BE49-F238E27FC236}">
                <a16:creationId xmlns:a16="http://schemas.microsoft.com/office/drawing/2014/main" id="{943F1102-AB32-7835-662F-09932A78E77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381000" y="3175"/>
            <a:ext cx="10096500" cy="936625"/>
          </a:xfrm>
        </p:spPr>
        <p:txBody>
          <a:bodyPr/>
          <a:lstStyle/>
          <a:p>
            <a:pPr eaLnBrk="1" hangingPunct="1">
              <a:buClr>
                <a:schemeClr val="accent1"/>
              </a:buClr>
              <a:buSzPts val="3000"/>
              <a:buFont typeface="Vidaloka"/>
              <a:buNone/>
            </a:pPr>
            <a:r>
              <a:rPr lang="en-US" altLang="en-US" sz="3000" u="sng">
                <a:solidFill>
                  <a:schemeClr val="tx1"/>
                </a:solidFill>
                <a:latin typeface="Times New Roman" panose="02020603050405020304" pitchFamily="18" charset="0"/>
                <a:ea typeface="Vidaloka"/>
                <a:cs typeface="Times New Roman" panose="02020603050405020304" pitchFamily="18" charset="0"/>
                <a:sym typeface="Vidaloka"/>
              </a:rPr>
              <a:t>Circuit Diagram</a:t>
            </a:r>
            <a:endParaRPr lang="en-US" altLang="en-US" sz="1600" u="sng">
              <a:solidFill>
                <a:schemeClr val="tx1"/>
              </a:solidFill>
              <a:latin typeface="Times New Roman" panose="02020603050405020304" pitchFamily="18" charset="0"/>
              <a:ea typeface="Vidaloka"/>
              <a:cs typeface="Times New Roman" panose="02020603050405020304" pitchFamily="18" charset="0"/>
              <a:sym typeface="Vidaloka"/>
            </a:endParaRPr>
          </a:p>
        </p:txBody>
      </p:sp>
      <p:pic>
        <p:nvPicPr>
          <p:cNvPr id="4" name="Content Placeholder 3" descr="Diagram, schematic&#10;&#10;Description automatically generated">
            <a:extLst>
              <a:ext uri="{FF2B5EF4-FFF2-40B4-BE49-F238E27FC236}">
                <a16:creationId xmlns:a16="http://schemas.microsoft.com/office/drawing/2014/main" id="{39303396-9786-162C-65DB-1F8998378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33408"/>
            <a:ext cx="9297111" cy="5811547"/>
          </a:xfrm>
          <a:ln>
            <a:solidFill>
              <a:schemeClr val="tx1"/>
            </a:solidFill>
          </a:ln>
        </p:spPr>
      </p:pic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35E26F-5CD2-F3C0-FBEB-8063ECAA5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762000"/>
            <a:ext cx="5412077" cy="3336831"/>
          </a:xfrm>
          <a:prstGeom prst="rect">
            <a:avLst/>
          </a:prstGeom>
        </p:spPr>
      </p:pic>
      <p:pic>
        <p:nvPicPr>
          <p:cNvPr id="270338" name="Picture 2" descr="Belt Drive on Make a GIF">
            <a:extLst>
              <a:ext uri="{FF2B5EF4-FFF2-40B4-BE49-F238E27FC236}">
                <a16:creationId xmlns:a16="http://schemas.microsoft.com/office/drawing/2014/main" id="{726CB2C3-75A3-2E0B-C986-FAAC7CA8A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1143000"/>
            <a:ext cx="37338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7382CD-F47A-1FCB-3ADF-FB16A32345B1}"/>
              </a:ext>
            </a:extLst>
          </p:cNvPr>
          <p:cNvSpPr txBox="1"/>
          <p:nvPr/>
        </p:nvSpPr>
        <p:spPr>
          <a:xfrm>
            <a:off x="2209800" y="4750952"/>
            <a:ext cx="6781800" cy="1668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Step angle of the motor : 1.8 deg.</a:t>
            </a:r>
          </a:p>
          <a:p>
            <a:pPr>
              <a:lnSpc>
                <a:spcPct val="150000"/>
              </a:lnSpc>
            </a:pPr>
            <a:r>
              <a:rPr lang="en-US" dirty="0"/>
              <a:t>Steps for one circle : 200</a:t>
            </a:r>
          </a:p>
          <a:p>
            <a:pPr>
              <a:lnSpc>
                <a:spcPct val="150000"/>
              </a:lnSpc>
            </a:pPr>
            <a:r>
              <a:rPr lang="en-US" dirty="0"/>
              <a:t>The pully design as when the stepper motor finished one step the belt moves 1mm.</a:t>
            </a:r>
          </a:p>
          <a:p>
            <a:pPr>
              <a:lnSpc>
                <a:spcPct val="150000"/>
              </a:lnSpc>
            </a:pPr>
            <a:r>
              <a:rPr lang="en-US" dirty="0"/>
              <a:t>When small driving pully finished one round belt move forward 20cm (0.1x200)</a:t>
            </a:r>
          </a:p>
          <a:p>
            <a:pPr>
              <a:lnSpc>
                <a:spcPct val="150000"/>
              </a:lnSpc>
            </a:pPr>
            <a:r>
              <a:rPr lang="en-US" dirty="0"/>
              <a:t>When stepper motor finished one round the wire go forward 20cm</a:t>
            </a:r>
          </a:p>
        </p:txBody>
      </p:sp>
    </p:spTree>
    <p:extLst>
      <p:ext uri="{BB962C8B-B14F-4D97-AF65-F5344CB8AC3E}">
        <p14:creationId xmlns:p14="http://schemas.microsoft.com/office/powerpoint/2010/main" val="1836522034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1" name="Content Placeholder 4">
            <a:extLst>
              <a:ext uri="{FF2B5EF4-FFF2-40B4-BE49-F238E27FC236}">
                <a16:creationId xmlns:a16="http://schemas.microsoft.com/office/drawing/2014/main" id="{C4C8422E-8125-97A7-1D31-FEA631E2D6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09788" y="797166"/>
            <a:ext cx="2069257" cy="1911109"/>
          </a:xfrm>
        </p:spPr>
      </p:pic>
      <p:pic>
        <p:nvPicPr>
          <p:cNvPr id="135173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06C5485-F8A9-F2D8-16F8-129EA85EA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0" t="21088" r="13918" b="36884"/>
          <a:stretch>
            <a:fillRect/>
          </a:stretch>
        </p:blipFill>
        <p:spPr bwMode="auto">
          <a:xfrm>
            <a:off x="1219200" y="3154363"/>
            <a:ext cx="2895456" cy="242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1C92FD-AAB6-BD40-5FDD-C5CF6B24DC8F}"/>
              </a:ext>
            </a:extLst>
          </p:cNvPr>
          <p:cNvSpPr txBox="1"/>
          <p:nvPr/>
        </p:nvSpPr>
        <p:spPr>
          <a:xfrm>
            <a:off x="762000" y="3671888"/>
            <a:ext cx="1143000" cy="11699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kern="0" dirty="0"/>
              <a:t>A+ pin</a:t>
            </a:r>
            <a:br>
              <a:rPr lang="en-US" kern="0" dirty="0"/>
            </a:br>
            <a:r>
              <a:rPr lang="en-US" kern="0" dirty="0"/>
              <a:t>B+ pin</a:t>
            </a:r>
            <a:br>
              <a:rPr lang="en-US" kern="0" dirty="0"/>
            </a:br>
            <a:r>
              <a:rPr lang="en-US" kern="0" dirty="0"/>
              <a:t>Common</a:t>
            </a:r>
            <a:br>
              <a:rPr lang="en-US" kern="0" dirty="0"/>
            </a:br>
            <a:r>
              <a:rPr lang="en-US" kern="0" dirty="0"/>
              <a:t>A- pin</a:t>
            </a:r>
            <a:br>
              <a:rPr lang="en-US" kern="0" dirty="0"/>
            </a:br>
            <a:r>
              <a:rPr lang="en-US" kern="0" dirty="0"/>
              <a:t>B- pin</a:t>
            </a:r>
          </a:p>
        </p:txBody>
      </p:sp>
      <p:sp>
        <p:nvSpPr>
          <p:cNvPr id="135177" name="TextBox 13">
            <a:extLst>
              <a:ext uri="{FF2B5EF4-FFF2-40B4-BE49-F238E27FC236}">
                <a16:creationId xmlns:a16="http://schemas.microsoft.com/office/drawing/2014/main" id="{261418A4-0A05-8E5B-64F6-7D4F18658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9788" y="5249863"/>
            <a:ext cx="1320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Pin Diagram</a:t>
            </a:r>
          </a:p>
        </p:txBody>
      </p:sp>
      <p:sp>
        <p:nvSpPr>
          <p:cNvPr id="135178" name="TextBox 18">
            <a:extLst>
              <a:ext uri="{FF2B5EF4-FFF2-40B4-BE49-F238E27FC236}">
                <a16:creationId xmlns:a16="http://schemas.microsoft.com/office/drawing/2014/main" id="{8F886FBD-9914-877F-D0D0-5A8AF111E9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04800"/>
            <a:ext cx="2819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02).  Stepper Motor 01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CD358C3-FE64-3955-CD2F-35C2DBFE83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606" y="5352906"/>
            <a:ext cx="8761413" cy="13160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lvl="1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lvl="2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lvl="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lvl="4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endParaRPr lang="en-US" altLang="en-US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endParaRPr lang="en-US" altLang="en-US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endParaRPr lang="en-US" altLang="en-US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Link for  Stepper Motor Datasheet:</a:t>
            </a:r>
          </a:p>
          <a:p>
            <a:pPr>
              <a:defRPr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https://components101.com/motors/nema17-stepper-motor</a:t>
            </a:r>
            <a:endParaRPr lang="en-US" altLang="en-US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8F7F26-0638-8E36-8E57-1980A8F3BE99}"/>
              </a:ext>
            </a:extLst>
          </p:cNvPr>
          <p:cNvSpPr txBox="1"/>
          <p:nvPr/>
        </p:nvSpPr>
        <p:spPr>
          <a:xfrm>
            <a:off x="6096000" y="1786979"/>
            <a:ext cx="4688632" cy="3284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NEMA 17 Stepper Motor Technical Specifications</a:t>
            </a:r>
          </a:p>
          <a:p>
            <a:pPr>
              <a:lnSpc>
                <a:spcPct val="150000"/>
              </a:lnSpc>
            </a:pPr>
            <a:r>
              <a:rPr lang="en-US" dirty="0"/>
              <a:t>Rated Voltage: 12V DC</a:t>
            </a:r>
          </a:p>
          <a:p>
            <a:pPr>
              <a:lnSpc>
                <a:spcPct val="150000"/>
              </a:lnSpc>
            </a:pPr>
            <a:r>
              <a:rPr lang="en-US" dirty="0"/>
              <a:t>Current: 1.2A at 4V</a:t>
            </a:r>
          </a:p>
          <a:p>
            <a:pPr>
              <a:lnSpc>
                <a:spcPct val="150000"/>
              </a:lnSpc>
            </a:pPr>
            <a:r>
              <a:rPr lang="en-US" dirty="0"/>
              <a:t>Step Angle: 1.8 deg.</a:t>
            </a:r>
          </a:p>
          <a:p>
            <a:pPr>
              <a:lnSpc>
                <a:spcPct val="150000"/>
              </a:lnSpc>
            </a:pPr>
            <a:r>
              <a:rPr lang="en-US" dirty="0"/>
              <a:t>No. of Phases: 4</a:t>
            </a:r>
          </a:p>
          <a:p>
            <a:pPr>
              <a:lnSpc>
                <a:spcPct val="150000"/>
              </a:lnSpc>
            </a:pPr>
            <a:r>
              <a:rPr lang="en-US" dirty="0"/>
              <a:t>Motor Length: 1.54 inches</a:t>
            </a:r>
          </a:p>
          <a:p>
            <a:pPr>
              <a:lnSpc>
                <a:spcPct val="150000"/>
              </a:lnSpc>
            </a:pPr>
            <a:r>
              <a:rPr lang="en-US" dirty="0"/>
              <a:t>4-wire, 8-inch lead</a:t>
            </a:r>
          </a:p>
          <a:p>
            <a:pPr>
              <a:lnSpc>
                <a:spcPct val="150000"/>
              </a:lnSpc>
            </a:pPr>
            <a:r>
              <a:rPr lang="en-US" dirty="0"/>
              <a:t>200 steps per revolution, 1.8 degrees</a:t>
            </a:r>
          </a:p>
          <a:p>
            <a:pPr>
              <a:lnSpc>
                <a:spcPct val="150000"/>
              </a:lnSpc>
            </a:pPr>
            <a:r>
              <a:rPr lang="en-US" dirty="0"/>
              <a:t>Operating Temperature: -10 to 40 °C</a:t>
            </a:r>
          </a:p>
          <a:p>
            <a:pPr>
              <a:lnSpc>
                <a:spcPct val="150000"/>
              </a:lnSpc>
            </a:pPr>
            <a:r>
              <a:rPr lang="en-US" dirty="0"/>
              <a:t>Unipolar Holding Torque: 22.2 oz-in</a:t>
            </a:r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5DBE6F28-2937-3769-3700-CC131B9353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5" t="14445" r="25625" b="8889"/>
          <a:stretch/>
        </p:blipFill>
        <p:spPr>
          <a:xfrm>
            <a:off x="228600" y="525462"/>
            <a:ext cx="7467600" cy="525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5DDEC9-DD84-2795-CCD5-C798062296D5}"/>
              </a:ext>
            </a:extLst>
          </p:cNvPr>
          <p:cNvSpPr txBox="1"/>
          <p:nvPr/>
        </p:nvSpPr>
        <p:spPr>
          <a:xfrm>
            <a:off x="1981200" y="6287492"/>
            <a:ext cx="784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Circuit diagram for Stepper motor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C6FDB1-063C-E286-F2E3-2B8EA5D9E1F5}"/>
              </a:ext>
            </a:extLst>
          </p:cNvPr>
          <p:cNvSpPr txBox="1"/>
          <p:nvPr/>
        </p:nvSpPr>
        <p:spPr>
          <a:xfrm>
            <a:off x="8610600" y="5712745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Header file for Stepper motor 1</a:t>
            </a:r>
          </a:p>
        </p:txBody>
      </p:sp>
      <p:pic>
        <p:nvPicPr>
          <p:cNvPr id="12" name="Picture 11" descr="A picture containing text, screenshot, monitor, computer&#10;&#10;Description automatically generated">
            <a:extLst>
              <a:ext uri="{FF2B5EF4-FFF2-40B4-BE49-F238E27FC236}">
                <a16:creationId xmlns:a16="http://schemas.microsoft.com/office/drawing/2014/main" id="{F9EACE24-81AE-275B-80BC-404ECA8E6F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17393" r="65207" b="17052"/>
          <a:stretch/>
        </p:blipFill>
        <p:spPr>
          <a:xfrm>
            <a:off x="7848600" y="670945"/>
            <a:ext cx="4289254" cy="4774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141423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6" name="Picture 6">
            <a:extLst>
              <a:ext uri="{FF2B5EF4-FFF2-40B4-BE49-F238E27FC236}">
                <a16:creationId xmlns:a16="http://schemas.microsoft.com/office/drawing/2014/main" id="{503229D1-5AB7-AD13-4254-AFB8B8991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533400"/>
            <a:ext cx="4278313" cy="3276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C013C7-19EA-E1F3-F942-32AC36FDC308}"/>
              </a:ext>
            </a:extLst>
          </p:cNvPr>
          <p:cNvSpPr txBox="1"/>
          <p:nvPr/>
        </p:nvSpPr>
        <p:spPr>
          <a:xfrm>
            <a:off x="1676400" y="6346031"/>
            <a:ext cx="2743200" cy="261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50" i="1" dirty="0"/>
              <a:t>C Code for Stepper  Motor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23FF5-D2D9-8594-8CA8-8D5415E771B2}"/>
              </a:ext>
            </a:extLst>
          </p:cNvPr>
          <p:cNvSpPr txBox="1"/>
          <p:nvPr/>
        </p:nvSpPr>
        <p:spPr>
          <a:xfrm>
            <a:off x="8153400" y="3962400"/>
            <a:ext cx="2743200" cy="261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50" i="1" dirty="0"/>
              <a:t>Process of Stepper  Motor</a:t>
            </a:r>
          </a:p>
        </p:txBody>
      </p:sp>
      <p:pic>
        <p:nvPicPr>
          <p:cNvPr id="4" name="Content Placeholder 3" descr="A picture containing text, screenshot, monitor, computer&#10;&#10;Description automatically generated">
            <a:extLst>
              <a:ext uri="{FF2B5EF4-FFF2-40B4-BE49-F238E27FC236}">
                <a16:creationId xmlns:a16="http://schemas.microsoft.com/office/drawing/2014/main" id="{16B5C42C-9510-56AE-FF7F-B94A7FB32C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" t="18803" r="59973" b="15612"/>
          <a:stretch/>
        </p:blipFill>
        <p:spPr>
          <a:xfrm>
            <a:off x="533400" y="533400"/>
            <a:ext cx="5507182" cy="52864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9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E74B7F7D-EBEF-45F7-CD98-3534E5162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49" y="1079597"/>
            <a:ext cx="4830763" cy="193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221" name="TextBox 10">
            <a:extLst>
              <a:ext uri="{FF2B5EF4-FFF2-40B4-BE49-F238E27FC236}">
                <a16:creationId xmlns:a16="http://schemas.microsoft.com/office/drawing/2014/main" id="{B0643912-AB93-6B37-28A0-024D9E0F7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25" y="6000054"/>
            <a:ext cx="111664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/>
              <a:t>Link for Ultrasonic sensor Datasheet:</a:t>
            </a:r>
          </a:p>
          <a:p>
            <a:r>
              <a:rPr lang="en-US" altLang="en-US">
                <a:hlinkClick r:id="rId3"/>
              </a:rPr>
              <a:t>https://www.mouser.in/datasheet/2/813/HCSR04-2307007.pdf</a:t>
            </a:r>
            <a:endParaRPr lang="en-US" altLang="en-US"/>
          </a:p>
        </p:txBody>
      </p:sp>
      <p:sp>
        <p:nvSpPr>
          <p:cNvPr id="137223" name="TextBox 9">
            <a:extLst>
              <a:ext uri="{FF2B5EF4-FFF2-40B4-BE49-F238E27FC236}">
                <a16:creationId xmlns:a16="http://schemas.microsoft.com/office/drawing/2014/main" id="{4F988BD7-51FF-DE46-598C-C8AD34AE49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24741"/>
            <a:ext cx="2819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03). Ultrasonic Sensor</a:t>
            </a:r>
          </a:p>
        </p:txBody>
      </p:sp>
      <p:sp>
        <p:nvSpPr>
          <p:cNvPr id="137225" name="TextBox 13">
            <a:extLst>
              <a:ext uri="{FF2B5EF4-FFF2-40B4-BE49-F238E27FC236}">
                <a16:creationId xmlns:a16="http://schemas.microsoft.com/office/drawing/2014/main" id="{5879F35F-AF07-BD4A-DFCE-C1459EECEB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6804" y="3077069"/>
            <a:ext cx="1320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 Diagram</a:t>
            </a:r>
          </a:p>
        </p:txBody>
      </p:sp>
      <p:pic>
        <p:nvPicPr>
          <p:cNvPr id="137226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C89286F-37AF-6390-EED4-E12F57972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838200"/>
            <a:ext cx="3516313" cy="197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2D50A9-3B5F-73C5-99E7-741AB8C0EF1F}"/>
              </a:ext>
            </a:extLst>
          </p:cNvPr>
          <p:cNvSpPr txBox="1"/>
          <p:nvPr/>
        </p:nvSpPr>
        <p:spPr>
          <a:xfrm>
            <a:off x="7756883" y="3576735"/>
            <a:ext cx="3458772" cy="3607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1" i="0" dirty="0">
                <a:solidFill>
                  <a:srgbClr val="000000"/>
                </a:solidFill>
                <a:effectLst/>
                <a:latin typeface="oswald" panose="020B0604020202020204" pitchFamily="2" charset="0"/>
              </a:rPr>
              <a:t>Specifications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A2A2A"/>
                </a:solidFill>
                <a:effectLst/>
                <a:latin typeface="source sans pro" panose="020B0503030403020204" pitchFamily="34" charset="0"/>
              </a:rPr>
              <a:t>Power Supply: DC 5V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A2A2A"/>
                </a:solidFill>
                <a:effectLst/>
                <a:latin typeface="source sans pro" panose="020B0503030403020204" pitchFamily="34" charset="0"/>
              </a:rPr>
              <a:t>Working Current: 15mA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A2A2A"/>
                </a:solidFill>
                <a:effectLst/>
                <a:latin typeface="source sans pro" panose="020B0503030403020204" pitchFamily="34" charset="0"/>
              </a:rPr>
              <a:t>Working Frequency: 40Hz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A2A2A"/>
                </a:solidFill>
                <a:effectLst/>
                <a:latin typeface="source sans pro" panose="020B0503030403020204" pitchFamily="34" charset="0"/>
              </a:rPr>
              <a:t>Ranging Distance : 2cm – 400cm/4m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A2A2A"/>
                </a:solidFill>
                <a:effectLst/>
                <a:latin typeface="source sans pro" panose="020B0503030403020204" pitchFamily="34" charset="0"/>
              </a:rPr>
              <a:t>Resolution : 0.3 cm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A2A2A"/>
                </a:solidFill>
                <a:effectLst/>
                <a:latin typeface="source sans pro" panose="020B0503030403020204" pitchFamily="34" charset="0"/>
              </a:rPr>
              <a:t>Measuring Angle: 15 degree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A2A2A"/>
                </a:solidFill>
                <a:effectLst/>
                <a:latin typeface="source sans pro" panose="020B0503030403020204" pitchFamily="34" charset="0"/>
              </a:rPr>
              <a:t>Trigger Input Pulse width: 10uS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A2A2A"/>
                </a:solidFill>
                <a:effectLst/>
                <a:latin typeface="source sans pro" panose="020B0503030403020204" pitchFamily="34" charset="0"/>
              </a:rPr>
              <a:t>Dimension: 45mm x 20mm x 15mm</a:t>
            </a:r>
          </a:p>
          <a:p>
            <a:pPr>
              <a:lnSpc>
                <a:spcPct val="150000"/>
              </a:lnSpc>
            </a:pPr>
            <a:br>
              <a:rPr lang="en-US" dirty="0"/>
            </a:br>
            <a:endParaRPr lang="en-US" dirty="0"/>
          </a:p>
        </p:txBody>
      </p:sp>
      <p:pic>
        <p:nvPicPr>
          <p:cNvPr id="14" name="table">
            <a:extLst>
              <a:ext uri="{FF2B5EF4-FFF2-40B4-BE49-F238E27FC236}">
                <a16:creationId xmlns:a16="http://schemas.microsoft.com/office/drawing/2014/main" id="{3EFD5A83-3D2A-D7B5-69F5-E8434936A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04" y="3576735"/>
            <a:ext cx="5257800" cy="176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C1E7B04-D04E-2F23-942A-EFDCBF8D0D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0"/>
            <a:ext cx="5255167" cy="3240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CC56BD-28B4-98F1-C3ED-FA17E5375AE8}"/>
              </a:ext>
            </a:extLst>
          </p:cNvPr>
          <p:cNvCxnSpPr/>
          <p:nvPr/>
        </p:nvCxnSpPr>
        <p:spPr>
          <a:xfrm>
            <a:off x="3657600" y="2156753"/>
            <a:ext cx="0" cy="3346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54E5A6D-E016-3297-F567-10ABED52334C}"/>
              </a:ext>
            </a:extLst>
          </p:cNvPr>
          <p:cNvSpPr txBox="1"/>
          <p:nvPr/>
        </p:nvSpPr>
        <p:spPr>
          <a:xfrm>
            <a:off x="3243704" y="2183670"/>
            <a:ext cx="413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H1</a:t>
            </a:r>
          </a:p>
        </p:txBody>
      </p:sp>
      <p:pic>
        <p:nvPicPr>
          <p:cNvPr id="14" name="Picture 13" descr="A picture containing diagram&#10;&#10;Description automatically generated">
            <a:extLst>
              <a:ext uri="{FF2B5EF4-FFF2-40B4-BE49-F238E27FC236}">
                <a16:creationId xmlns:a16="http://schemas.microsoft.com/office/drawing/2014/main" id="{631703B9-84F2-823B-DAD7-1CD20BDADC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5" t="14445" r="20000" b="10023"/>
          <a:stretch/>
        </p:blipFill>
        <p:spPr>
          <a:xfrm>
            <a:off x="5509321" y="762000"/>
            <a:ext cx="6530279" cy="46728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86C092E-7B32-3C51-E1EB-6896E8747E86}"/>
              </a:ext>
            </a:extLst>
          </p:cNvPr>
          <p:cNvSpPr txBox="1"/>
          <p:nvPr/>
        </p:nvSpPr>
        <p:spPr>
          <a:xfrm>
            <a:off x="6820678" y="5738327"/>
            <a:ext cx="377112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50" i="1" dirty="0"/>
              <a:t>Circuit diagram for ultrasonic sensor and stepper 02</a:t>
            </a:r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446F6660-2EAC-4919-492E-6C7C57209A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" t="15555" r="64375" b="21111"/>
          <a:stretch/>
        </p:blipFill>
        <p:spPr>
          <a:xfrm>
            <a:off x="685800" y="685800"/>
            <a:ext cx="4620126" cy="487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picture containing text, screenshot, monitor, computer&#10;&#10;Description automatically generated">
            <a:extLst>
              <a:ext uri="{FF2B5EF4-FFF2-40B4-BE49-F238E27FC236}">
                <a16:creationId xmlns:a16="http://schemas.microsoft.com/office/drawing/2014/main" id="{71163232-926E-13BB-ACC0-54CC07AB23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" t="18889" r="65474" b="12222"/>
          <a:stretch/>
        </p:blipFill>
        <p:spPr>
          <a:xfrm>
            <a:off x="5943600" y="135773"/>
            <a:ext cx="4419600" cy="51700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DA408765-6AE6-2C1B-EB39-E1328F0909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" t="50000" r="65000" b="15556"/>
          <a:stretch/>
        </p:blipFill>
        <p:spPr>
          <a:xfrm>
            <a:off x="5943600" y="4171053"/>
            <a:ext cx="4419600" cy="25371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53608A-7447-5884-9D1F-E6613731840C}"/>
              </a:ext>
            </a:extLst>
          </p:cNvPr>
          <p:cNvSpPr txBox="1"/>
          <p:nvPr/>
        </p:nvSpPr>
        <p:spPr>
          <a:xfrm>
            <a:off x="990600" y="6045242"/>
            <a:ext cx="377112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50" i="1" dirty="0"/>
              <a:t>Header file for stepper 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B21BE6-66BB-F308-7AC9-7714526E08BD}"/>
              </a:ext>
            </a:extLst>
          </p:cNvPr>
          <p:cNvSpPr txBox="1"/>
          <p:nvPr/>
        </p:nvSpPr>
        <p:spPr>
          <a:xfrm>
            <a:off x="7211009" y="6468311"/>
            <a:ext cx="377112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50" i="1" dirty="0"/>
              <a:t>C file for stepper 02</a:t>
            </a:r>
          </a:p>
        </p:txBody>
      </p:sp>
    </p:spTree>
    <p:extLst>
      <p:ext uri="{BB962C8B-B14F-4D97-AF65-F5344CB8AC3E}">
        <p14:creationId xmlns:p14="http://schemas.microsoft.com/office/powerpoint/2010/main" val="4059468756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77A1D373-0706-91D2-6ACB-AC25D6781F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" t="17778" r="6249" b="15555"/>
          <a:stretch/>
        </p:blipFill>
        <p:spPr>
          <a:xfrm>
            <a:off x="304800" y="762000"/>
            <a:ext cx="11176000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99FA27-AF35-3D88-8D6E-8708D4E81B4C}"/>
              </a:ext>
            </a:extLst>
          </p:cNvPr>
          <p:cNvSpPr txBox="1"/>
          <p:nvPr/>
        </p:nvSpPr>
        <p:spPr>
          <a:xfrm>
            <a:off x="3276600" y="5877851"/>
            <a:ext cx="377112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50" i="1" dirty="0"/>
              <a:t>Header file for ultrasonic sensor</a:t>
            </a:r>
          </a:p>
        </p:txBody>
      </p:sp>
    </p:spTree>
    <p:extLst>
      <p:ext uri="{BB962C8B-B14F-4D97-AF65-F5344CB8AC3E}">
        <p14:creationId xmlns:p14="http://schemas.microsoft.com/office/powerpoint/2010/main" val="1514143812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C98A4BD2-CD30-48F2-3D4D-7984392062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15555" r="48750" b="14445"/>
          <a:stretch/>
        </p:blipFill>
        <p:spPr>
          <a:xfrm>
            <a:off x="2133600" y="685800"/>
            <a:ext cx="5943600" cy="480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E6A137-516B-544E-B603-78F5A0C9AC4A}"/>
              </a:ext>
            </a:extLst>
          </p:cNvPr>
          <p:cNvSpPr txBox="1"/>
          <p:nvPr/>
        </p:nvSpPr>
        <p:spPr>
          <a:xfrm>
            <a:off x="3276600" y="5918284"/>
            <a:ext cx="377112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50" i="1" dirty="0"/>
              <a:t>C file for ultrasonic sensor</a:t>
            </a:r>
          </a:p>
        </p:txBody>
      </p:sp>
    </p:spTree>
    <p:extLst>
      <p:ext uri="{BB962C8B-B14F-4D97-AF65-F5344CB8AC3E}">
        <p14:creationId xmlns:p14="http://schemas.microsoft.com/office/powerpoint/2010/main" val="2917642842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3A70B564-2DAE-D0BC-03DD-D2F2983846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" t="14445" r="21250" b="13332"/>
          <a:stretch/>
        </p:blipFill>
        <p:spPr>
          <a:xfrm>
            <a:off x="1143000" y="952500"/>
            <a:ext cx="93726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7068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2">
            <a:extLst>
              <a:ext uri="{FF2B5EF4-FFF2-40B4-BE49-F238E27FC236}">
                <a16:creationId xmlns:a16="http://schemas.microsoft.com/office/drawing/2014/main" id="{4374A9EB-F50D-4A88-D4AA-050515DC09E2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457200" y="5687291"/>
            <a:ext cx="8751887" cy="1000125"/>
          </a:xfrm>
        </p:spPr>
        <p:txBody>
          <a:bodyPr/>
          <a:lstStyle/>
          <a:p>
            <a:pPr eaLnBrk="1" hangingPunct="1">
              <a:buClr>
                <a:schemeClr val="accent1"/>
              </a:buClr>
              <a:buSzPts val="3000"/>
              <a:buFont typeface="Vidaloka"/>
              <a:buNone/>
            </a:pPr>
            <a:br>
              <a:rPr lang="en-US" altLang="en-US" sz="1600" u="sng" dirty="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  <a:hlinkClick r:id="rId2"/>
              </a:rPr>
            </a:br>
            <a:br>
              <a:rPr lang="en-US" altLang="en-US" sz="1600" u="sng" dirty="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  <a:hlinkClick r:id="rId2"/>
              </a:rPr>
            </a:br>
            <a:br>
              <a:rPr lang="en-US" altLang="en-US" sz="1600" u="sng" dirty="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  <a:hlinkClick r:id="rId2"/>
              </a:rPr>
            </a:br>
            <a:br>
              <a:rPr lang="en-US" altLang="en-US" sz="1600" u="sng" dirty="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  <a:hlinkClick r:id="rId2"/>
              </a:rPr>
            </a:br>
            <a:br>
              <a:rPr lang="en-US" altLang="en-US" sz="1600" u="sng" dirty="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  <a:hlinkClick r:id="rId2"/>
              </a:rPr>
            </a:br>
            <a:br>
              <a:rPr lang="en-US" altLang="en-US" sz="1600" u="sng" dirty="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  <a:hlinkClick r:id="rId2"/>
              </a:rPr>
            </a:br>
            <a:br>
              <a:rPr lang="en-US" altLang="en-US" sz="1600" u="sng" dirty="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  <a:hlinkClick r:id="rId2"/>
              </a:rPr>
            </a:br>
            <a:r>
              <a:rPr lang="en-US" altLang="en-US" sz="1600" dirty="0">
                <a:solidFill>
                  <a:schemeClr val="tx1"/>
                </a:solidFill>
                <a:latin typeface="Vidaloka"/>
                <a:ea typeface="Vidaloka"/>
                <a:cs typeface="Vidaloka"/>
                <a:sym typeface="Vidaloka"/>
              </a:rPr>
              <a:t>Google Document  for 3D Diagram:</a:t>
            </a:r>
            <a:br>
              <a:rPr lang="en-US" altLang="en-US" sz="3600" dirty="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</a:br>
            <a:r>
              <a:rPr lang="en-US" altLang="en-US" sz="1600" dirty="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  <a:hlinkClick r:id="rId3"/>
              </a:rPr>
              <a:t>https://drive.google.com/file/d/1Kw-JoECkxSk__5hSdx6c1PA0WzxhlRKf/view?usp=sharing</a:t>
            </a:r>
            <a:endParaRPr lang="en-US" altLang="en-US" sz="3600" dirty="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9876" name="TextBox 1">
            <a:extLst>
              <a:ext uri="{FF2B5EF4-FFF2-40B4-BE49-F238E27FC236}">
                <a16:creationId xmlns:a16="http://schemas.microsoft.com/office/drawing/2014/main" id="{0DB99683-8EC2-8511-1E17-1B281F54A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2875"/>
            <a:ext cx="44196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 sz="3000" u="sng">
                <a:latin typeface="Times New Roman" panose="02020603050405020304" pitchFamily="18" charset="0"/>
                <a:cs typeface="Times New Roman" panose="02020603050405020304" pitchFamily="18" charset="0"/>
              </a:rPr>
              <a:t>3D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5B49FA-A343-4734-D0AB-5FD106356E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12" r="1741"/>
          <a:stretch/>
        </p:blipFill>
        <p:spPr>
          <a:xfrm>
            <a:off x="2057400" y="762000"/>
            <a:ext cx="8370887" cy="50020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screenshot, computer, monitor&#10;&#10;Description automatically generated">
            <a:extLst>
              <a:ext uri="{FF2B5EF4-FFF2-40B4-BE49-F238E27FC236}">
                <a16:creationId xmlns:a16="http://schemas.microsoft.com/office/drawing/2014/main" id="{7A618F78-35C4-0CBA-C6C4-94BC69A207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" t="15556" r="22500" b="13333"/>
          <a:stretch/>
        </p:blipFill>
        <p:spPr>
          <a:xfrm>
            <a:off x="457200" y="685800"/>
            <a:ext cx="9940528" cy="525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392868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5EE70C6B-6199-AAB3-7763-7A350DCAAF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16666" r="34375" b="22222"/>
          <a:stretch/>
        </p:blipFill>
        <p:spPr>
          <a:xfrm>
            <a:off x="2057400" y="609600"/>
            <a:ext cx="769620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9310698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60384E80-659C-292B-7EEE-889B223746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0" t="18889" r="10000" b="15555"/>
          <a:stretch/>
        </p:blipFill>
        <p:spPr>
          <a:xfrm>
            <a:off x="1447800" y="457200"/>
            <a:ext cx="8991600" cy="4495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D921D7-DD0B-5764-0072-AAFF5EDCC82F}"/>
              </a:ext>
            </a:extLst>
          </p:cNvPr>
          <p:cNvSpPr txBox="1"/>
          <p:nvPr/>
        </p:nvSpPr>
        <p:spPr>
          <a:xfrm>
            <a:off x="4267200" y="5410200"/>
            <a:ext cx="377112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50" i="1" dirty="0"/>
              <a:t>Circuit diagram for </a:t>
            </a:r>
            <a:r>
              <a:rPr lang="en-US" sz="1050" i="1"/>
              <a:t>power supply</a:t>
            </a:r>
            <a:endParaRPr lang="en-US" sz="1050" i="1" dirty="0"/>
          </a:p>
        </p:txBody>
      </p:sp>
    </p:spTree>
    <p:extLst>
      <p:ext uri="{BB962C8B-B14F-4D97-AF65-F5344CB8AC3E}">
        <p14:creationId xmlns:p14="http://schemas.microsoft.com/office/powerpoint/2010/main" val="3005671747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Content Placeholder 2">
            <a:extLst>
              <a:ext uri="{FF2B5EF4-FFF2-40B4-BE49-F238E27FC236}">
                <a16:creationId xmlns:a16="http://schemas.microsoft.com/office/drawing/2014/main" id="{71600D6D-402E-F98B-49A1-3C1D5F5252E0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>
          <a:xfrm>
            <a:off x="685800" y="534988"/>
            <a:ext cx="10210800" cy="2286000"/>
          </a:xfrm>
        </p:spPr>
        <p:txBody>
          <a:bodyPr/>
          <a:lstStyle/>
          <a:p>
            <a:r>
              <a:rPr lang="en-US" altLang="en-US" sz="20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endParaRPr lang="en-US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120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1]"Products - TRONIC.LK", Tronic.lk, 2021. [Online]. Available: https://tronic.lk/shop/products.</a:t>
            </a:r>
          </a:p>
          <a:p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"ElectronicWings - Hardware Developers Community", Electronicwings.com, 2021. [Online]. Available: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https://www.electronicwings.com/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"What's going on?", AVR Freaks, 2021. [Online]. Available: https://www.avrfreaks.net/. </a:t>
            </a:r>
          </a:p>
          <a:p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https://www.youtube.com/redirect?event=video_description&amp;redir_token=</a:t>
            </a: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QUFFLUhqbTJxRE5kU09QQ3dNTkQ5RmExLWVDSll2dFRFZ3xBQ3Jtc0tuZDFYZy1aUUpkcGxHQndHUTlrdHpaem15QThma2VhbFVCZVFpZ0g5RlhuNl9TZXNFNU5IZ0kzMDRYbzhscUFlTGNxeDBjWUFRYkNweFFnaUg1MTZ2ajk1SUg1ZVlvbDdjcFZrR0Nta3o1NnltRUEwRQ&amp;q=http%3A%2F%2Fwww.engineeringfunda.co.in</a:t>
            </a:r>
          </a:p>
          <a:p>
            <a:endParaRPr lang="en-US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Content Placeholder 2">
            <a:extLst>
              <a:ext uri="{FF2B5EF4-FFF2-40B4-BE49-F238E27FC236}">
                <a16:creationId xmlns:a16="http://schemas.microsoft.com/office/drawing/2014/main" id="{F1B5B134-879C-8414-199C-9B09ADF4823A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>
          <a:xfrm>
            <a:off x="1047750" y="914400"/>
            <a:ext cx="10096500" cy="4764088"/>
          </a:xfrm>
        </p:spPr>
        <p:txBody>
          <a:bodyPr/>
          <a:lstStyle/>
          <a:p>
            <a:pPr marL="457200" indent="-342900" algn="ctr" eaLnBrk="1" hangingPunct="1">
              <a:lnSpc>
                <a:spcPct val="115000"/>
              </a:lnSpc>
              <a:spcBef>
                <a:spcPts val="600"/>
              </a:spcBef>
              <a:buClr>
                <a:srgbClr val="CFD8DC"/>
              </a:buClr>
              <a:buSzPts val="1800"/>
            </a:pPr>
            <a:endParaRPr lang="en-US" altLang="en-US" sz="3600">
              <a:solidFill>
                <a:srgbClr val="263238"/>
              </a:solidFill>
              <a:latin typeface="Montserrat" panose="00000500000000000000" pitchFamily="2" charset="0"/>
              <a:cs typeface="Arial" panose="020B0604020202020204" pitchFamily="34" charset="0"/>
              <a:sym typeface="Montserrat" panose="00000500000000000000" pitchFamily="2" charset="0"/>
            </a:endParaRPr>
          </a:p>
          <a:p>
            <a:pPr marL="457200" indent="-342900" algn="ctr" eaLnBrk="1" hangingPunct="1">
              <a:lnSpc>
                <a:spcPct val="115000"/>
              </a:lnSpc>
              <a:spcBef>
                <a:spcPts val="600"/>
              </a:spcBef>
              <a:buClr>
                <a:srgbClr val="CFD8DC"/>
              </a:buClr>
              <a:buSzPts val="1800"/>
            </a:pPr>
            <a:endParaRPr lang="en-US" altLang="en-US" sz="3600">
              <a:solidFill>
                <a:srgbClr val="263238"/>
              </a:solidFill>
              <a:latin typeface="Montserrat" panose="00000500000000000000" pitchFamily="2" charset="0"/>
              <a:cs typeface="Arial" panose="020B0604020202020204" pitchFamily="34" charset="0"/>
              <a:sym typeface="Montserrat" panose="00000500000000000000" pitchFamily="2" charset="0"/>
            </a:endParaRPr>
          </a:p>
          <a:p>
            <a:pPr marL="457200" indent="-342900" algn="ctr" eaLnBrk="1" hangingPunct="1">
              <a:lnSpc>
                <a:spcPct val="115000"/>
              </a:lnSpc>
              <a:spcBef>
                <a:spcPts val="600"/>
              </a:spcBef>
              <a:buClr>
                <a:srgbClr val="CFD8DC"/>
              </a:buClr>
              <a:buSzPts val="1800"/>
            </a:pPr>
            <a:r>
              <a:rPr lang="en-US" altLang="en-US" sz="3600">
                <a:solidFill>
                  <a:srgbClr val="263238"/>
                </a:solidFill>
                <a:latin typeface="Montserrat" panose="00000500000000000000" pitchFamily="2" charset="0"/>
                <a:cs typeface="Arial" panose="020B0604020202020204" pitchFamily="34" charset="0"/>
                <a:sym typeface="Montserrat" panose="00000500000000000000" pitchFamily="2" charset="0"/>
              </a:rPr>
              <a:t>Thank You!</a:t>
            </a:r>
          </a:p>
          <a:p>
            <a:pPr marL="457200" indent="-342900" algn="ctr" eaLnBrk="1" hangingPunct="1">
              <a:lnSpc>
                <a:spcPct val="115000"/>
              </a:lnSpc>
              <a:spcBef>
                <a:spcPts val="600"/>
              </a:spcBef>
              <a:buClr>
                <a:srgbClr val="CFD8DC"/>
              </a:buClr>
              <a:buSzPts val="1800"/>
              <a:buFont typeface="Montserrat" panose="00000500000000000000" pitchFamily="2" charset="0"/>
              <a:buChar char="●"/>
            </a:pPr>
            <a:endParaRPr lang="en-US" altLang="en-US" sz="1800">
              <a:solidFill>
                <a:srgbClr val="263238"/>
              </a:solidFill>
              <a:latin typeface="Montserrat" panose="00000500000000000000" pitchFamily="2" charset="0"/>
              <a:cs typeface="Arial" panose="020B0604020202020204" pitchFamily="34" charset="0"/>
              <a:sym typeface="Montserrat" panose="00000500000000000000" pitchFamily="2" charset="0"/>
            </a:endParaRPr>
          </a:p>
          <a:p>
            <a:pPr marL="457200" indent="-342900" algn="ctr" eaLnBrk="1" hangingPunct="1">
              <a:lnSpc>
                <a:spcPct val="115000"/>
              </a:lnSpc>
              <a:spcBef>
                <a:spcPts val="600"/>
              </a:spcBef>
              <a:buClr>
                <a:srgbClr val="CFD8DC"/>
              </a:buClr>
              <a:buSzPts val="1800"/>
            </a:pPr>
            <a:r>
              <a:rPr lang="en-US" altLang="en-US" sz="2800">
                <a:solidFill>
                  <a:srgbClr val="263238"/>
                </a:solidFill>
                <a:latin typeface="Montserrat" panose="00000500000000000000" pitchFamily="2" charset="0"/>
                <a:cs typeface="Arial" panose="020B0604020202020204" pitchFamily="34" charset="0"/>
                <a:sym typeface="Montserrat" panose="00000500000000000000" pitchFamily="2" charset="0"/>
              </a:rPr>
              <a:t>Questions?</a:t>
            </a:r>
          </a:p>
        </p:txBody>
      </p:sp>
      <p:pic>
        <p:nvPicPr>
          <p:cNvPr id="140291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89BBEAC-A9A8-7E9A-CE4E-9B3B1E485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inal project.mp4">
            <a:hlinkClick r:id="" action="ppaction://media"/>
            <a:extLst>
              <a:ext uri="{FF2B5EF4-FFF2-40B4-BE49-F238E27FC236}">
                <a16:creationId xmlns:a16="http://schemas.microsoft.com/office/drawing/2014/main" id="{A4EDA45E-401D-F89C-95F0-3060C0F9D1A5}"/>
              </a:ext>
            </a:extLst>
          </p:cNvPr>
          <p:cNvPicPr>
            <a:picLocks noGrp="1" noRot="1" noChangeAspect="1" noChangeArrowheads="1"/>
          </p:cNvPicPr>
          <p:nvPr>
            <p:ph idx="1"/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76400" y="190500"/>
            <a:ext cx="8636000" cy="6477000"/>
          </a:xfr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23" name="Group 4">
            <a:extLst>
              <a:ext uri="{FF2B5EF4-FFF2-40B4-BE49-F238E27FC236}">
                <a16:creationId xmlns:a16="http://schemas.microsoft.com/office/drawing/2014/main" id="{7AEEC5E5-F073-3CFB-F3AB-2E9A06BFA72D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1203325"/>
            <a:ext cx="6169025" cy="5121275"/>
            <a:chOff x="0" y="0"/>
            <a:chExt cx="6168390" cy="4297680"/>
          </a:xfrm>
        </p:grpSpPr>
        <p:pic>
          <p:nvPicPr>
            <p:cNvPr id="81930" name="Picture 5">
              <a:extLst>
                <a:ext uri="{FF2B5EF4-FFF2-40B4-BE49-F238E27FC236}">
                  <a16:creationId xmlns:a16="http://schemas.microsoft.com/office/drawing/2014/main" id="{461C1FDC-5EAC-6F74-4268-A130CF1D5F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74" t="4811" r="4231"/>
            <a:stretch>
              <a:fillRect/>
            </a:stretch>
          </p:blipFill>
          <p:spPr bwMode="auto">
            <a:xfrm>
              <a:off x="0" y="0"/>
              <a:ext cx="5158740" cy="3467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7217DED-280E-DCAD-071C-6E6404FB03F4}"/>
                </a:ext>
              </a:extLst>
            </p:cNvPr>
            <p:cNvCxnSpPr/>
            <p:nvPr/>
          </p:nvCxnSpPr>
          <p:spPr>
            <a:xfrm>
              <a:off x="2704822" y="1798471"/>
              <a:ext cx="701603" cy="137217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81932" name="Text Box 5">
              <a:extLst>
                <a:ext uri="{FF2B5EF4-FFF2-40B4-BE49-F238E27FC236}">
                  <a16:creationId xmlns:a16="http://schemas.microsoft.com/office/drawing/2014/main" id="{2E17355F-23AF-C1B1-EB65-67F87D07A0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5342" y="1867079"/>
              <a:ext cx="1729740" cy="746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en-US" sz="1800" b="1">
                  <a:solidFill>
                    <a:srgbClr val="FFC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Iskoola Pota" panose="020B0502040204020203" pitchFamily="34" charset="0"/>
                </a:rPr>
                <a:t>h</a:t>
              </a:r>
              <a:r>
                <a:rPr lang="en-US" altLang="en-US" sz="1800" b="1" baseline="-25000">
                  <a:solidFill>
                    <a:srgbClr val="FFC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Iskoola Pota" panose="020B0502040204020203" pitchFamily="34" charset="0"/>
                </a:rPr>
                <a:t>1</a:t>
              </a:r>
              <a:endParaRPr lang="en-US" altLang="en-US" sz="11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0903271-01EE-A28E-1786-F5C78B3797FC}"/>
                </a:ext>
              </a:extLst>
            </p:cNvPr>
            <p:cNvCxnSpPr/>
            <p:nvPr/>
          </p:nvCxnSpPr>
          <p:spPr>
            <a:xfrm flipH="1" flipV="1">
              <a:off x="3542935" y="1759838"/>
              <a:ext cx="1531780" cy="182911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1934" name="Text Box 11">
              <a:extLst>
                <a:ext uri="{FF2B5EF4-FFF2-40B4-BE49-F238E27FC236}">
                  <a16:creationId xmlns:a16="http://schemas.microsoft.com/office/drawing/2014/main" id="{0BE7C07A-BFCF-1A07-FBA3-82CC3CB902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6200" y="3589020"/>
              <a:ext cx="2282190" cy="6019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en-US" sz="160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Initial position of the moving pallet</a:t>
              </a:r>
              <a:endParaRPr lang="en-US" altLang="en-US" sz="12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1935" name="Text Box 17">
              <a:extLst>
                <a:ext uri="{FF2B5EF4-FFF2-40B4-BE49-F238E27FC236}">
                  <a16:creationId xmlns:a16="http://schemas.microsoft.com/office/drawing/2014/main" id="{BC653E1E-FB72-8111-A18B-E763123E2B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" y="3589020"/>
              <a:ext cx="3147060" cy="708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lnSpc>
                  <a:spcPct val="107000"/>
                </a:lnSpc>
              </a:pPr>
              <a:r>
                <a:rPr lang="en-US" altLang="en-US" sz="160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</a:t>
              </a:r>
              <a:r>
                <a:rPr lang="en-US" altLang="en-US" sz="1600" baseline="-2500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1</a:t>
              </a:r>
              <a:r>
                <a:rPr lang="en-US" altLang="en-US" sz="160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- Initial distance between moving </a:t>
              </a:r>
              <a:endParaRPr lang="en-US" altLang="en-US" sz="12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</a:pPr>
              <a:r>
                <a:rPr lang="en-US" altLang="en-US" sz="160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   pallet and ultrasonic sensor</a:t>
              </a:r>
              <a:endParaRPr lang="en-US" altLang="en-US" sz="12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1924" name="Group 11">
            <a:extLst>
              <a:ext uri="{FF2B5EF4-FFF2-40B4-BE49-F238E27FC236}">
                <a16:creationId xmlns:a16="http://schemas.microsoft.com/office/drawing/2014/main" id="{AC9E32F2-308B-8A44-40ED-BCCB71B70437}"/>
              </a:ext>
            </a:extLst>
          </p:cNvPr>
          <p:cNvGrpSpPr>
            <a:grpSpLocks/>
          </p:cNvGrpSpPr>
          <p:nvPr/>
        </p:nvGrpSpPr>
        <p:grpSpPr bwMode="auto">
          <a:xfrm>
            <a:off x="6553200" y="1203325"/>
            <a:ext cx="5622925" cy="4968875"/>
            <a:chOff x="38100" y="0"/>
            <a:chExt cx="5623560" cy="3962763"/>
          </a:xfrm>
        </p:grpSpPr>
        <p:pic>
          <p:nvPicPr>
            <p:cNvPr id="81926" name="Picture 12" descr="A picture containing indoor, wall, toy&#10;&#10;Description automatically generated">
              <a:extLst>
                <a:ext uri="{FF2B5EF4-FFF2-40B4-BE49-F238E27FC236}">
                  <a16:creationId xmlns:a16="http://schemas.microsoft.com/office/drawing/2014/main" id="{F047F0D7-0032-4399-1905-02DFEEE224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12" t="3822" r="3078"/>
            <a:stretch>
              <a:fillRect/>
            </a:stretch>
          </p:blipFill>
          <p:spPr bwMode="auto">
            <a:xfrm>
              <a:off x="38100" y="0"/>
              <a:ext cx="5135880" cy="3260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AAF852C-6668-F82D-32BC-0F670BA56101}"/>
                </a:ext>
              </a:extLst>
            </p:cNvPr>
            <p:cNvCxnSpPr/>
            <p:nvPr/>
          </p:nvCxnSpPr>
          <p:spPr>
            <a:xfrm>
              <a:off x="1794073" y="1954794"/>
              <a:ext cx="701754" cy="136734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81928" name="Text Box 13">
              <a:extLst>
                <a:ext uri="{FF2B5EF4-FFF2-40B4-BE49-F238E27FC236}">
                  <a16:creationId xmlns:a16="http://schemas.microsoft.com/office/drawing/2014/main" id="{D3E9FF94-203D-560A-56EB-5A730E30F0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8320" y="2034540"/>
              <a:ext cx="1729740" cy="746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en-US" sz="1800" b="1">
                  <a:solidFill>
                    <a:srgbClr val="FFC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Iskoola Pota" panose="020B0502040204020203" pitchFamily="34" charset="0"/>
                </a:rPr>
                <a:t>h</a:t>
              </a:r>
              <a:r>
                <a:rPr lang="en-US" altLang="en-US" sz="1800" b="1" baseline="-25000">
                  <a:solidFill>
                    <a:srgbClr val="FFC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Iskoola Pota" panose="020B0502040204020203" pitchFamily="34" charset="0"/>
                </a:rPr>
                <a:t>1</a:t>
              </a:r>
              <a:r>
                <a:rPr lang="en-US" altLang="en-US" sz="1800" b="1">
                  <a:solidFill>
                    <a:srgbClr val="FFC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Iskoola Pota" panose="020B0502040204020203" pitchFamily="34" charset="0"/>
                </a:rPr>
                <a:t> - d</a:t>
              </a:r>
              <a:endParaRPr lang="en-US" altLang="en-US" sz="11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endParaRPr>
            </a:p>
          </p:txBody>
        </p:sp>
        <p:sp>
          <p:nvSpPr>
            <p:cNvPr id="81929" name="Text Box 15">
              <a:extLst>
                <a:ext uri="{FF2B5EF4-FFF2-40B4-BE49-F238E27FC236}">
                  <a16:creationId xmlns:a16="http://schemas.microsoft.com/office/drawing/2014/main" id="{C9BCFE13-08DD-2D08-70A7-1DBE431C36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8500" y="3254103"/>
              <a:ext cx="2423160" cy="708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en-US" sz="160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d-Diameter of the wire</a:t>
              </a:r>
              <a:r>
                <a:rPr lang="en-US" altLang="en-US" sz="200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000">
                  <a:solidFill>
                    <a:srgbClr val="FFFFFF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the</a:t>
              </a:r>
              <a:endParaRPr lang="en-US" altLang="en-US" sz="12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1925" name="Title 1">
            <a:extLst>
              <a:ext uri="{FF2B5EF4-FFF2-40B4-BE49-F238E27FC236}">
                <a16:creationId xmlns:a16="http://schemas.microsoft.com/office/drawing/2014/main" id="{14A6B95A-02FF-1588-4BF1-135DAA5A656A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381000" y="3175"/>
            <a:ext cx="10096500" cy="936625"/>
          </a:xfrm>
        </p:spPr>
        <p:txBody>
          <a:bodyPr/>
          <a:lstStyle/>
          <a:p>
            <a:pPr eaLnBrk="1" hangingPunct="1">
              <a:buClr>
                <a:schemeClr val="accent1"/>
              </a:buClr>
              <a:buSzPts val="3000"/>
              <a:buFont typeface="Vidaloka"/>
              <a:buNone/>
            </a:pPr>
            <a:r>
              <a:rPr lang="en-US" altLang="en-US" sz="3000" u="sng">
                <a:solidFill>
                  <a:schemeClr val="tx1"/>
                </a:solidFill>
                <a:latin typeface="Times New Roman" panose="02020603050405020304" pitchFamily="18" charset="0"/>
                <a:ea typeface="Vidaloka"/>
                <a:cs typeface="Times New Roman" panose="02020603050405020304" pitchFamily="18" charset="0"/>
                <a:sym typeface="Vidaloka"/>
              </a:rPr>
              <a:t>Process of Stripping Part</a:t>
            </a:r>
            <a:endParaRPr lang="en-US" altLang="en-US" sz="1600" u="sng">
              <a:solidFill>
                <a:schemeClr val="tx1"/>
              </a:solidFill>
              <a:latin typeface="Times New Roman" panose="02020603050405020304" pitchFamily="18" charset="0"/>
              <a:ea typeface="Vidaloka"/>
              <a:cs typeface="Times New Roman" panose="02020603050405020304" pitchFamily="18" charset="0"/>
              <a:sym typeface="Vidaloka"/>
            </a:endParaRP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inimalist Business Slides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Management Consulting Toolkit by Slidesgo</Template>
  <TotalTime>9206</TotalTime>
  <Words>2834</Words>
  <Application>Microsoft Office PowerPoint</Application>
  <PresentationFormat>Widescreen</PresentationFormat>
  <Paragraphs>624</Paragraphs>
  <Slides>74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25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74</vt:i4>
      </vt:variant>
    </vt:vector>
  </HeadingPairs>
  <TitlesOfParts>
    <vt:vector size="104" baseType="lpstr">
      <vt:lpstr>Arial</vt:lpstr>
      <vt:lpstr>Barlow</vt:lpstr>
      <vt:lpstr>Calibri</vt:lpstr>
      <vt:lpstr>Crimson Text</vt:lpstr>
      <vt:lpstr>Didact Gothic</vt:lpstr>
      <vt:lpstr>Fira Sans Extra Condensed Medium</vt:lpstr>
      <vt:lpstr>inherit</vt:lpstr>
      <vt:lpstr>Inter</vt:lpstr>
      <vt:lpstr>Josefin Sans</vt:lpstr>
      <vt:lpstr>Merriweather Light</vt:lpstr>
      <vt:lpstr>Montserrat</vt:lpstr>
      <vt:lpstr>Montserrat SemiBold</vt:lpstr>
      <vt:lpstr>Open Sans</vt:lpstr>
      <vt:lpstr>Open Sans SemiBold</vt:lpstr>
      <vt:lpstr>oswald</vt:lpstr>
      <vt:lpstr>Quicksand Medium</vt:lpstr>
      <vt:lpstr>Roboto Slab</vt:lpstr>
      <vt:lpstr>Russo One</vt:lpstr>
      <vt:lpstr>Saan serif</vt:lpstr>
      <vt:lpstr>source sans pro</vt:lpstr>
      <vt:lpstr>source sans pro</vt:lpstr>
      <vt:lpstr>Times New Roman</vt:lpstr>
      <vt:lpstr>Times New Roman</vt:lpstr>
      <vt:lpstr>Vidaloka</vt:lpstr>
      <vt:lpstr>Wingdings</vt:lpstr>
      <vt:lpstr>Management Consulting Toolkit by Slidesgo</vt:lpstr>
      <vt:lpstr>Slidesgo Final Pages</vt:lpstr>
      <vt:lpstr>Minimalist Business Slides by Slidesgo</vt:lpstr>
      <vt:lpstr>1_Slidesgo Final Pages</vt:lpstr>
      <vt:lpstr>Cordelia template</vt:lpstr>
      <vt:lpstr>Automated Wire Cutting and Stripping Machine</vt:lpstr>
      <vt:lpstr>Group Members</vt:lpstr>
      <vt:lpstr>Problem in brief</vt:lpstr>
      <vt:lpstr>Project Aim &amp; Objectives</vt:lpstr>
      <vt:lpstr>Proposed Solution</vt:lpstr>
      <vt:lpstr>Circuit Diagram</vt:lpstr>
      <vt:lpstr>       Google Document  for 3D Diagram: https://drive.google.com/file/d/1Kw-JoECkxSk__5hSdx6c1PA0WzxhlRKf/view?usp=sharing</vt:lpstr>
      <vt:lpstr>PowerPoint Presentation</vt:lpstr>
      <vt:lpstr>Process of Stripping Part</vt:lpstr>
      <vt:lpstr>PowerPoint Presentation</vt:lpstr>
      <vt:lpstr>PowerPoint Presentation</vt:lpstr>
      <vt:lpstr>Resource Required</vt:lpstr>
      <vt:lpstr>Cost Estimation</vt:lpstr>
      <vt:lpstr>Individual contribution   Member 1: Avishka W.D (204012A)</vt:lpstr>
      <vt:lpstr>PowerPoint Presentation</vt:lpstr>
      <vt:lpstr>PowerPoint Presentation</vt:lpstr>
      <vt:lpstr>PowerPoint Presentation</vt:lpstr>
      <vt:lpstr>PowerPoint Presentation</vt:lpstr>
      <vt:lpstr>Member 2: H.A.T.N.Hemarathna (204072F)</vt:lpstr>
      <vt:lpstr>1). 16 x 2 LCD Display</vt:lpstr>
      <vt:lpstr>PowerPoint Presentation</vt:lpstr>
      <vt:lpstr>Circuit for LCD Display and Keypad</vt:lpstr>
      <vt:lpstr>1). LCD header file</vt:lpstr>
      <vt:lpstr>2). LCD c file</vt:lpstr>
      <vt:lpstr>3). Keypad header file</vt:lpstr>
      <vt:lpstr>4). Keypad c file</vt:lpstr>
      <vt:lpstr>PowerPoint Presentation</vt:lpstr>
      <vt:lpstr>PowerPoint Presentation</vt:lpstr>
      <vt:lpstr>PowerPoint Presentation</vt:lpstr>
      <vt:lpstr>PowerPoint Presentation</vt:lpstr>
      <vt:lpstr>Buzzer Circuit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Member 4:Thiunuwan G.V.R (204219N)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Dulantha</dc:creator>
  <cp:lastModifiedBy>Denuwan Avishka</cp:lastModifiedBy>
  <cp:revision>306</cp:revision>
  <dcterms:created xsi:type="dcterms:W3CDTF">2011-08-15T16:28:11Z</dcterms:created>
  <dcterms:modified xsi:type="dcterms:W3CDTF">2022-06-09T08:09:04Z</dcterms:modified>
</cp:coreProperties>
</file>